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99" r:id="rId8"/>
    <p:sldId id="300" r:id="rId9"/>
    <p:sldId id="301" r:id="rId10"/>
    <p:sldId id="302" r:id="rId11"/>
    <p:sldId id="303" r:id="rId12"/>
    <p:sldId id="306" r:id="rId13"/>
    <p:sldId id="304" r:id="rId14"/>
    <p:sldId id="305" r:id="rId15"/>
    <p:sldId id="262" r:id="rId16"/>
    <p:sldId id="263" r:id="rId17"/>
    <p:sldId id="264" r:id="rId18"/>
    <p:sldId id="308" r:id="rId19"/>
    <p:sldId id="265" r:id="rId20"/>
    <p:sldId id="266" r:id="rId21"/>
    <p:sldId id="271" r:id="rId22"/>
    <p:sldId id="272" r:id="rId23"/>
    <p:sldId id="269" r:id="rId24"/>
    <p:sldId id="307" r:id="rId25"/>
    <p:sldId id="267" r:id="rId26"/>
    <p:sldId id="268" r:id="rId27"/>
    <p:sldId id="274" r:id="rId28"/>
    <p:sldId id="309" r:id="rId29"/>
    <p:sldId id="275" r:id="rId30"/>
    <p:sldId id="277" r:id="rId31"/>
    <p:sldId id="278" r:id="rId32"/>
    <p:sldId id="279" r:id="rId33"/>
    <p:sldId id="280" r:id="rId34"/>
    <p:sldId id="281" r:id="rId35"/>
    <p:sldId id="282" r:id="rId36"/>
    <p:sldId id="28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1.2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27,'173'-10,"-40"1,975 1,-657 11,-415-1,0 2,0 2,55 16,-38-9,206 35,-221-44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5:02.698"/>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1031 207,'0'8,"0"8,0 13,-4 5,-1 3,-13 6,-7 0,-8 6,2-1,1-1,-1 0,3 1,8 0,2-4,13-9,15-10,15-11,7-6,15-6,8-10,-2-9,-1-9,-5-1,-2-4,-9-1,-6 5,-5-1,-5 0,-3 0,0-3,-3-5,5 0,-1 9,-4 23,-3 24,-13 18,-6 5,-2 5,2 3,1-21,2-24,2-16,2-15,9-21,3-6,0-7,-1 3,-4 6,-2 7,-2 8,-1 4,0 25,-2 39,-8 51,-3 20,1 13,2-1,3-15,2-22,2-32,1-49,1-41,0-34,1-17,-1-5,1-2,-1 8,0 10,0 8,0 8,0 7,0 9,0 5,0 15,0 38,0 67,0 43,0 22,0 25,0-6,0-19,0-23,-4-20,-2-34,1-40,1-33,1-34,1-23,1-5,1 3,0 1,0 7,0 10,0 10,0-1,1 4,-1 3,0 4,0 24,0 43,0 24,0 14,0-1,0-8,0-3,0-20,8-34,8-26,13-23,10-8,-2 0,-6 0,-5 5,-7 5,-7 31,-5 33,-3 26,-8 16,-2 2,-1 2,-3-4,-4-24,1-45,10-27,6-20,7-18,1-2,0 6,5 2,0 8,-2 16,-4 19,-3 18,-8 12,-7 9,-2-7,0-23,2-35,2-22,3-4,1 1,1 18,-11 33,-26 38,-10 19,-1 12,4-3,5-5,10-5,5-10,3-5,5-10,14-15,16-12,14-7,6-5,-6 3,-20 10,-16 6,-10 6,-7 7,-2 6,-6 2,4 3,7-6,11-12,12-7,18-14,15-15,10-2,-6 2,-18 7,-17 10,-21 7,-15 7,6 4,16 3,11-3,13-1,9 0,1 14,-3 9,-18 14,-17 5,-23 6,-8-2,-2-3,5-9,4-5,15-6,27-11,30-16,23-18,14-14,4 1,6-11,-6 4,-32 14,-36 16,-39 24,-35 27,-27 20,-10 5,5-3,11-4,17-6,30-11,42-12,34-14,20-12,22-7,2-10,1-6,-9 2,-11 4,-25 18,-30 22,-16 16,-5 5,-4 9,-3-5,-1 3,4-3,1-1,5-4,5-5,4-4,3 1,7-1,15-11,22-16,16-22,7-13,-7-5,-13 0,-14 0,-12-1,-9-7,-5-1,-8-1,-3 2,0 6,-3 7,0 15,3 25,-2 25,0 9,3 3,2-12,2-36,6-32,10-42,7-26,1-9,5 7,-2 16,-5 19,-10 21,-11 22,-13 37,-9 54,-16 41,-2 23,-2-2,6-10,10-17,10-38,7-34,7-47,3-38,2-25,0-8,1 3,0 12,-1 15,-9 25,-7 35,-17 43,-17 30,-4 20,-1 11,0-5,6-14,9-44,17-45,25-68,24-35,15-3,2 12,-7 19,-11 26,-8 40,-13 29,-11 38,-16 17,-14 10,-1-6,3-7,-2-11,5-20,8-32,8-44,6-52,6-28,10 3,5 15,0 55,-10 48,-14 44,-9 18,-6 2,3-5,4-10,3-18,3-48,13-46,6-35,19-26,10-9,0 13,-3 22,-7 24,-6 40,-7 46,-14 50,-10 31,-11 16,-2-3,3-11,2-23,5-37,12-40,17-30,5-17,8-9,4 6,1 19,-5 33,-6 38,-8 23,-4 20,-5-1,-2-5,-2-7,0-10,-1-33,14-46,7-35,15-21,9-2,1 9,-6 11,-10 25,-10 22,-8 30,-13 29,-12 14,-6 6,-8-1,-4-6,8-36,17-29,22-35,13-11,2 11,-4 22,-7 21,-5 24,-10 11,-6 3,-5-5,-3-22,6-13,7-14,8-6,7-4,0 7,-16 18,-16 9,-13 11,-16 1,-12 6,-1 2,18-4,23-8,19-10,14-7,7-3,-4-7,-14-1,-17 0,-10-1,7-5,14 1,32-1,40-11,12-1,-8 0,-22 1,-28 3,-35 7,-29 6,-20 5,-9 2,-5 3,-4 1,3 0,6 0,6 4,8 2,10-1,8-2,2 0,-3-2,-3-1,1-1,2 0,4 0,-2 0,-3-1,1 1,1 0,4 0,2 0,2 0,2 4,0 2,0 3,1 1,13 2,16 0,24-3,20-2,6-3,-3-2,-5-1,-7-1,-2-1,1 1,-1-1,-4 1,-3-1,-3 1,3 0,3 0,2 0,-15 0,-19 0,-23 0,-19 0,-13 0,-8 4,-4 6,6 1,9-2,8 3,7-1,14-3,28 6,24 1,16-3,8-2,-1-5,3-1,0-3,-5 0,-8-2,-6 1,-7-1,-20 1,-16-1,-12 1,-20-9,-8-2,-4-4,2 1,0-6,1 1,2 3,6 5,1 4,1 3,0 3,-3 0,1 2,3 0,3 0,11-1,13 1,26-1,17 0,7 0,13 9,2 2,-5-1,-7-1,-7-3,-6-2,-4-2,2-2,4 0,0 0,-1 0,-3-1,-1 1,-19-1,-23 1,-18 0,-17 0,-12 0,-4-4,0-2,2 1,8 1,9 1,25 1,23 1,33 1,23 0,10 0,5 0,3 0,-7 1,-4-1,-4 0,-4 0,-4 0,-6-4,-17-2,-25-8,-26-1,-15 2,-9 2,-6 4,-2 3,-5 2,2 1,7 2,-1-1,4 1,5-1,1 1,-6-1,-3 0,3 9,-1 6,22 1,30 6,24 0,18-4,14-6,5-4,4-4,2-2,1-2,-3 0,-2-1,-3 0,-6 0,-8 0,-8 1,0 0,-3 0,0 0,1 0,3 0,-4 0,-3 0,-13 0,-19 0,-27 0,-27 0,-14 0,0 0,2 0,3 0,6 0,17 0,26 0,24 0,20 0,18 0,8 0,-3 0,-3 0,-11 4,-25 10,-21 2,-18-1,-15-3,-9-5,-2-2,-2-2,-1-3,16 0,17 0,21-1,16 0,10 1,7-5,5 0,0-1,-3-2,-6-5,-3 0,1-2,-1 2,-2 3,-6-2,-3 2,-1 3,-3-2,-6-4,-7 1,-10 2,-8 3,-13 3,-12 1,-2 2,1 1,3 1,4-1,3 1,-1-1,-5 1,1-1,1 0,3 0,2 0,2 0,1 0,2 0,-5 0,-5 0,-1 0,-3 0,-4 0,-2 0,1 0,4 0,5 0,4 0,2 0,-2 0,-4 0,-1 0,2 0,2 0,2 0,2 0,1 0,1 0,0 4,1 6,0 0,4-8,5-10,6-8,3-9,4-8,2-8,0-1,6 7,5 5,1 16,-2 15,-6 11,-9 21,-11 12,-4-9,3-15,3-16,4-12,5-10,6-9,3-6,6-1,1 1,2 2,0 1,-3 2,1 2,-1 8,-11 16,-9 17,-3 9,-8 9,0 3,3-9,5-13,5-14,3-11,7-12,8-7,1-6,0 6,-3 17,-3 19,-1 20,-2 15,-2-9,0-13,0-20,-1-17,5-15,5-1,2 0,-1 2,-3 14,-2 19,-2 13,-1 0,-2-16,0-15,0-10,-1-4,1-1,-13 0,-13 9,-1 18,4 13,1 9,4 6,2 3,3-7,3-12,9-6,8-5,7-5,1 7,-2 12,-3 13,-3 10,-3 4,-2 0,-2-16,0-23,-1-17,1-12,-1-7,5 4,1 20,0 16,-1 21,-1 10,-1 3,-1 4,0-9,-1-14,-1-23,1-23,0-16,0-8,0 1,4 8,1 17,0 24,-4 22,-4 19,-4 12,-2 1,1 1,2-14,2-21,1-27,2-19,0-14,1-5,1-1,-1-2,1 20,-1 20,0 20,0 20,0 10,0-19,0-29,0-27,0-15,0-8,0 2,0 7,0 6,0 8,8 4,8-4,4 12,0 18,-5 23,-3 29,-5 19,-3 6,-3 5,-1 1,-1-9,1-11,-1-12,-4-9,-6-11,-4-11,-5-6,2-15,3-17,5-11,4-2,3-4,1-4,7 2,9 8,8 9,3 10,3 6,3 6,7 3,4 1,-1 1,-3-4,-3-6,-1-2,0 1,1 2,4 2,4 3,2 0,-2 2,0 0,6 0,-3 0,1 1,-4-1,-1 0,-3 0,-5 1,-3-1,-3 0,-2 0,3 0,5-1,0 1,0 0,-3 0,-2 0,-14 0,-14 0,-12 0,-7 0,-6 0,-2 0,-6 0,-9 0,-3 0,3 0,0 0,-3 0,4 0,-1 0,7-8,13-3,15 0,12 2,10 3,10 2,9 2,3 1,-6 6,-7 5,-8 6,-8 3,-4 4,-8-2,-8-2,-5-2,-5-1,-7-3,-3 0,-1-1,-2-3,-5-4,22-6,17-3,18-5,13-10,7-1,-4-2,-20 4,-17 4,-12 4,-7 5,-5 2,-1 3,-5 0,-1 5,10 2,17-6,10-5,12-8,9-5,-1-5,-11 3,-22 12,-17 11,-7 6,-4 4,2 1,-2 2,6-11,12-15,14-9,20-11,12-9,6-1,6 1,-3 3,-17 11,-15 11,-12 10,-13 16,-8 8,-6 6,-1-2,1-1,7-1,8 1,8 0,6 0,8-4,9-6,6-4,0-1,-2 3,-7-1,-6-2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8:25:14.725"/>
    </inkml:context>
    <inkml:brush xml:id="br0">
      <inkml:brushProperty name="width" value="0.35" units="cm"/>
      <inkml:brushProperty name="height" value="0.35" units="cm"/>
      <inkml:brushProperty name="color" value="#FFFFFF"/>
    </inkml:brush>
  </inkml:definitions>
  <inkml:trace contextRef="#ctx0" brushRef="#br0">313 324 24575,'0'0'0,"0"-1"0,0 1 0,0-1 0,0 1 0,0 0 0,0-1 0,0 1 0,-1-1 0,1 1 0,0-1 0,0 1 0,-1-1 0,1 1 0,0 0 0,0-1 0,-1 1 0,1 0 0,-1-1 0,1 1 0,0 0 0,-1-1 0,1 1 0,-1 0 0,1 0 0,0-1 0,-1 1 0,1 0 0,-1 0 0,1 0 0,-1 0 0,1 0 0,-1 0 0,1 0 0,-1 0 0,1 0 0,-1 0 0,1 0 0,-1 0 0,1 0 0,-1 0 0,1 0 0,-1 0 0,1 0 0,-1 1 0,1-1 0,-1 0 0,1 0 0,0 1 0,-1 0 0,-24 12 0,12 0 0,1 1 0,0 1 0,0 1 0,2-1 0,-15 28 0,6-11 0,-18 33 0,37-64 0,0-1 0,0 0 0,0 1 0,0-1 0,0 0 0,0 1 0,0-1 0,0 0 0,0 1 0,-1-1 0,1 0 0,0 0 0,0 1 0,0-1 0,0 0 0,-1 0 0,1 1 0,0-1 0,0 0 0,-1 0 0,1 0 0,0 1 0,0-1 0,-1 0 0,1 0 0,0 0 0,-1 0 0,1 0 0,0 0 0,-1 0 0,1 1 0,0-1 0,0 0 0,-1 0 0,1 0 0,0 0 0,-1 0 0,1 0 0,0-1 0,-1 1 0,1 0 0,0 0 0,-1 0 0,1 0 0,0 0 0,-1 0 0,1-1 0,-5-18 0,7-30 0,0 32 0,-1 3 0,1 0 0,1 0 0,0 0 0,8-23 0,-10 36 0,-1 0 0,1 0 0,-1 0 0,1 0 0,-1 0 0,1 0 0,-1 0 0,1 0 0,0 0 0,0 0 0,-1 1 0,1-1 0,0 0 0,0 0 0,0 1 0,0-1 0,0 0 0,2 0 0,-2 1 0,-1 0 0,1 0 0,0 0 0,-1 0 0,1 0 0,0 1 0,-1-1 0,1 0 0,-1 0 0,1 1 0,0-1 0,-1 0 0,1 1 0,-1-1 0,1 0 0,-1 1 0,1-1 0,-1 1 0,0-1 0,1 1 0,-1-1 0,1 1 0,-1 0 0,3 4 0,0 0 0,-1 0 0,0 1 0,0-1 0,0 0 0,0 7 0,5 68 0,-3-21 0,-4-55 0,1-1 0,0 0 0,0 1 0,0-1 0,0 0 0,0 0 0,0 0 0,1 0 0,0 0 0,-1 0 0,1 0 0,0-1 0,1 1 0,-1-1 0,0 1 0,1-1 0,-1 0 0,1 0 0,0 0 0,-1 0 0,1 0 0,0-1 0,0 1 0,1-1 0,-1 0 0,0 0 0,0 0 0,0 0 0,1 0 0,-1-1 0,0 0 0,1 0 0,4 0 0,7 0 0,0-1 0,-1 0 0,1-1 0,0-1 0,-1-1 0,20-6 0,4-4 0,0-2 0,-2-2 0,0-1 0,0-2 0,47-36 0,-39 21 0,3 3 0,95-52 0,-122 75 0,-11 5 0,0 0 0,0 1 0,0 0 0,1 0 0,19-4 0,-27 8 0,0 0 0,0 0 0,1 0 0,-1 0 0,0 0 0,0 0 0,0 0 0,0 1 0,0-1 0,0 1 0,0 0 0,0 0 0,0 0 0,0 0 0,0 0 0,0 0 0,0 0 0,0 0 0,-1 1 0,1-1 0,-1 1 0,1-1 0,-1 1 0,1 0 0,-1-1 0,0 1 0,0 0 0,0 0 0,0 0 0,0 0 0,0 0 0,-1 0 0,2 4 0,5 34 0,-6-33 0,0 0 0,0 0 0,1 0 0,0-1 0,0 1 0,3 6 0,-4-11 0,1 0 0,-1 0 0,0 0 0,1 0 0,0 0 0,-1-1 0,1 1 0,0-1 0,0 1 0,0-1 0,0 0 0,0 1 0,0-1 0,0 0 0,0 0 0,1-1 0,-1 1 0,0 0 0,1-1 0,-1 1 0,0-1 0,3 0 0,3 1 0,-1-1 0,1 0 0,-1-1 0,0 0 0,1 0 0,-1 0 0,0-1 0,0 0 0,0-1 0,11-4 0,-2-2 0,-1 0 0,0-1 0,15-12 0,-15 15 0,-8 14 0,-7-4 0,1 0 0,-1-1 0,0 1 0,0 0 0,0 0 0,0 0 0,-1 0 0,0 5 0,-6 16 0,0 1 0,-1-1 0,-1-1 0,-2 0 0,-15 27 0,26-50 0,0 1 0,-1-1 0,1 0 0,0 1 0,0-1 0,0 1 0,0-1 0,0 0 0,-1 1 0,1-1 0,0 0 0,0 1 0,-1-1 0,1 0 0,0 1 0,-1-1 0,1 0 0,0 0 0,-1 0 0,1 1 0,0-1 0,-1 0 0,1 0 0,-1 0 0,1 1 0,0-1 0,-1 0 0,1 0 0,-1 0 0,1 0 0,0 0 0,-1 0 0,1 0 0,-1 0 0,1 0 0,0 0 0,-1 0 0,1 0 0,-1-1 0,1 1 0,0 0 0,-1 0 0,1 0 0,-1 0 0,1-1 0,0 1 0,-1 0 0,1 0 0,0-1 0,0 1 0,-1 0 0,1-1 0,0 1 0,-1 0 0,1-1 0,0 1 0,0 0 0,-1-1 0,-7-27 0,1-27 0,2 0 0,5-97 0,1 85 0,-8-85 0,7 150 0,0 0 0,0 0 0,0 0 0,0 0 0,-1 0 0,1 0 0,-1 0 0,1 0 0,-1 0 0,1 0 0,-1 0 0,0 0 0,0 1 0,0-1 0,0 0 0,0 0 0,-1 1 0,1-1 0,0 1 0,-1 0 0,-2-3 0,2 4 0,0 0 0,-1 0 0,1 1 0,0-1 0,-1 1 0,1-1 0,0 1 0,0 0 0,-1-1 0,1 1 0,0 0 0,0 1 0,0-1 0,0 0 0,0 0 0,1 1 0,-1 0 0,-2 2 0,-48 39 0,2 3 0,2 2 0,2 3 0,-46 65 0,80-98 0,7-11 0,1 1 0,-1-1 0,0 0 0,-1-1 0,0 1 0,0-1 0,0 0 0,-1 0 0,0-1 0,-13 8 0,19-12 0,0-1 0,-1 0 0,1 1 0,0-1 0,0 0 0,-1 0 0,1 0 0,0 0 0,0 0 0,-1 0 0,1 0 0,0 0 0,0 0 0,-1-1 0,1 1 0,0-1 0,0 1 0,0 0 0,0-1 0,-1 0 0,1 1 0,0-1 0,0 0 0,0 0 0,0 1 0,1-1 0,-1 0 0,0 0 0,0 0 0,0 0 0,1 0 0,-1 0 0,0 0 0,0-2 0,-2-4 0,-1 0 0,1 0 0,1-1 0,-3-8 0,4 14 0,-5-28 0,0-1 0,2 1 0,0-60 0,4 87 0,0-1 0,0 1 0,0 0 0,0 0 0,-1-1 0,1 1 0,-1 0 0,0 0 0,0 0 0,0 0 0,0 0 0,0 0 0,-1 0 0,0 0 0,1 0 0,-4-3 0,3 5 0,0 0 0,-1-1 0,1 1 0,0 0 0,-1 0 0,1 1 0,-1-1 0,1 0 0,-1 1 0,0-1 0,1 1 0,-1 0 0,0 0 0,1 0 0,-1 0 0,1 1 0,-1-1 0,1 1 0,-1-1 0,0 1 0,1 0 0,-4 1 0,-17 7 0,0 1 0,0 0 0,-41 28 0,-64 52 0,92-63 0,-14 10 0,1 2 0,3 2 0,-72 80 0,112-113 0,0 0 0,0 0 0,0 1 0,-7 16 0,13-23 0,-1-1 0,0 1 0,1-1 0,-1 1 0,1-1 0,-1 1 0,1-1 0,0 1 0,-1-1 0,1 1 0,0 0 0,0-1 0,0 1 0,1 0 0,-1-1 0,0 1 0,0-1 0,1 1 0,-1-1 0,1 1 0,0-1 0,-1 1 0,1-1 0,0 1 0,0-1 0,0 0 0,0 1 0,0-1 0,0 0 0,0 0 0,0 0 0,1 0 0,-1 0 0,0 0 0,1 0 0,1 1 0,3 0 0,1 0 0,-1 0 0,1-1 0,-1 1 0,1-1 0,0-1 0,-1 1 0,1-1 0,0-1 0,-1 1 0,1-1 0,-1 0 0,10-3 0,14-5 0,47-19 0,-39 12 0,-13 8 59,0 1 0,0 1 0,1 1-1,47-2 1,105 8-404,-71 2-969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5:51.90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47 1,'-2'37,"-1"1,-15 60,10-62,2 0,1 1,0 60,18 66,6 0,46 180,10-16,280 1058,-255-1005,-92-349,144 465,-125-414,4 12,-26-84,0 1,0-1,1 0,0 0,1-1,9 11,-14-18,-1 0,1 0,0 0,0-1,-1 1,1-1,0 1,1-1,-1 0,0 1,0-1,0 0,1-1,-1 1,1 0,-1-1,0 1,1-1,-1 0,1 0,2 0,-2-1,0 0,0 0,0 0,0 0,-1-1,1 1,0-1,-1 0,1 0,-1 0,0 0,1 0,-1 0,2-4,6-9,0 0,-2-1,0 0,9-26,-16 39,21-57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8:25:59.038"/>
    </inkml:context>
    <inkml:brush xml:id="br0">
      <inkml:brushProperty name="width" value="0.35" units="cm"/>
      <inkml:brushProperty name="height" value="0.35" units="cm"/>
      <inkml:brushProperty name="color" value="#FFFFFF"/>
    </inkml:brush>
  </inkml:definitions>
  <inkml:trace contextRef="#ctx0" brushRef="#br0">129 0 24575,'-4'1'0,"0"0"0,0 0 0,0 0 0,1 0 0,-1 0 0,0 1 0,1-1 0,-1 1 0,1 0 0,0 0 0,0 0 0,-1 1 0,2-1 0,-1 1 0,0 0 0,-3 3 0,-1 3 0,0-1 0,0 1 0,1 1 0,-7 13 0,8-10 0,0-1 0,0 1 0,2 1 0,0-1 0,0 0 0,-1 28 0,6 86 0,1-59 0,-4 0 0,3 53 0,-1-112 0,0 1 0,0-2 0,1 1 0,1 0 0,0 0 0,0-1 0,0 1 0,1-1 0,0 0 0,1 0 0,0 0 0,0-1 0,1 0 0,-1 0 0,2 0 0,-1-1 0,1 1 0,0-2 0,0 1 0,0-1 0,1 0 0,0 0 0,0-1 0,0 0 0,1-1 0,-1 0 0,1 0 0,0-1 0,0 0 0,9 1 0,43 1 0,1-2 0,91-9 0,-145 6 0,1 1 0,-1-2 0,0 1 0,0-1 0,0 0 0,0-1 0,-1 0 0,1 0 0,-1-1 0,0 1 0,14-11 0,-17 10 0,1 0 0,-1 0 0,0-1 0,0 0 0,-1 0 0,1 0 0,-1 0 0,0 0 0,0 0 0,-1-1 0,0 0 0,0 1 0,0-1 0,-1 0 0,1 0 0,-1-11 0,0 7 0,1-12 0,1 1 0,0 0 0,8-25 0,6-13-1365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5.93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0,'9'0,"23"0,23 0,11 0,7 0,3 0,-3 0,-9 0,-12 0,-2 0,-1 0,0 0,3 0,3 0,-6 0,-10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7.36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1,'129'0,"151"1,-270-1,3 0,1 1,0 0,-1 1,24 6,-34-8,0 1,0 0,-1 0,1 1,-1-1,1 1,-1-1,1 1,-1 0,0 0,0 0,0 0,0 0,0 0,0 0,-1 1,1-1,-1 1,1-1,-1 1,0 0,0-1,0 1,0 0,-1 0,1 0,-1 0,0 3,0 4,0 1,-1 0,0-1,-1 1,0-1,-1 0,0 1,-1-1,0-1,0 1,-1-1,-1 1,1-1,-1-1,-1 1,0-1,-13 13,3-6,-2 0,0-1,0 0,-1-2,-1-1,0 0,-23 7,12-6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7.7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41 1,'-9'0,"-6"0,-1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8.11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228 1,'-8'0,"-16"4,-20 10,-7 3,-3-2,7-4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3:48.4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0,'0'4,"0"2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4:06.6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0,'79'0,"0"4,0 4,0 2,86 24,-130-24,147 43,-143-40,-1 3,58 31,-64-30,61 22,-26-13,174 61,6 2,-20 9,-216-94,1 0,-1-1,0 0,1-1,13 0,0-1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4:18.16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6T18:24:28.3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1533,'0'-1488,"0"1443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210873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62879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884895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11163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847715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08863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40400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9726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50355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96620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20947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574C6C-59B1-4E41-BCDC-77C7419B0A8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979363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574C6C-59B1-4E41-BCDC-77C7419B0A84}"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59508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23014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402624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5574C6C-59B1-4E41-BCDC-77C7419B0A84}" type="datetimeFigureOut">
              <a:rPr lang="en-US" smtClean="0"/>
              <a:t>9/27/2022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73058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84966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574C6C-59B1-4E41-BCDC-77C7419B0A84}" type="datetimeFigureOut">
              <a:rPr lang="en-US" smtClean="0"/>
              <a:t>9/27/2022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8E82B3D-CEC7-41ED-AE12-01357DE735F2}" type="slidenum">
              <a:rPr lang="en-US" smtClean="0"/>
              <a:t>‹#›</a:t>
            </a:fld>
            <a:endParaRPr lang="en-US"/>
          </a:p>
        </p:txBody>
      </p:sp>
    </p:spTree>
    <p:extLst>
      <p:ext uri="{BB962C8B-B14F-4D97-AF65-F5344CB8AC3E}">
        <p14:creationId xmlns:p14="http://schemas.microsoft.com/office/powerpoint/2010/main" val="402157013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5.xml"/><Relationship Id="rId24" Type="http://schemas.openxmlformats.org/officeDocument/2006/relationships/image" Target="../media/image24.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10" Type="http://schemas.openxmlformats.org/officeDocument/2006/relationships/image" Target="../media/image17.png"/><Relationship Id="rId19" Type="http://schemas.openxmlformats.org/officeDocument/2006/relationships/customXml" Target="../ink/ink9.xml"/><Relationship Id="rId4" Type="http://schemas.openxmlformats.org/officeDocument/2006/relationships/image" Target="../media/image14.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baeldung.com/spring-boot" TargetMode="External"/><Relationship Id="rId2" Type="http://schemas.openxmlformats.org/officeDocument/2006/relationships/hyperlink" Target="https://www.w3schools.com/react/" TargetMode="External"/><Relationship Id="rId1" Type="http://schemas.openxmlformats.org/officeDocument/2006/relationships/slideLayout" Target="../slideLayouts/slideLayout2.xml"/><Relationship Id="rId5" Type="http://schemas.openxmlformats.org/officeDocument/2006/relationships/hyperlink" Target="https://reactjs.org/" TargetMode="External"/><Relationship Id="rId4" Type="http://schemas.openxmlformats.org/officeDocument/2006/relationships/hyperlink" Target="https://docs.spring.io/spring-data/jpa/docs/current/reference/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mailto:kapilsinghprajapati512@gmail.com" TargetMode="External"/><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hyperlink" Target="mailto:ani.121jai@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267325" y="285985"/>
            <a:ext cx="1446065" cy="1677563"/>
          </a:xfrm>
          <a:prstGeom prst="rect">
            <a:avLst/>
          </a:prstGeom>
        </p:spPr>
      </p:pic>
      <p:pic>
        <p:nvPicPr>
          <p:cNvPr id="6" name="Picture 5"/>
          <p:cNvPicPr/>
          <p:nvPr/>
        </p:nvPicPr>
        <p:blipFill>
          <a:blip r:embed="rId3"/>
          <a:stretch>
            <a:fillRect/>
          </a:stretch>
        </p:blipFill>
        <p:spPr>
          <a:xfrm>
            <a:off x="9161755" y="299152"/>
            <a:ext cx="2703965" cy="1453153"/>
          </a:xfrm>
          <a:prstGeom prst="rect">
            <a:avLst/>
          </a:prstGeom>
        </p:spPr>
      </p:pic>
      <p:sp>
        <p:nvSpPr>
          <p:cNvPr id="7" name="Title 6"/>
          <p:cNvSpPr>
            <a:spLocks noGrp="1"/>
          </p:cNvSpPr>
          <p:nvPr>
            <p:ph type="ctrTitle"/>
          </p:nvPr>
        </p:nvSpPr>
        <p:spPr>
          <a:xfrm>
            <a:off x="1683171" y="1447800"/>
            <a:ext cx="8825658" cy="3329581"/>
          </a:xfrm>
        </p:spPr>
        <p:txBody>
          <a:bodyPr/>
          <a:lstStyle/>
          <a:p>
            <a:r>
              <a:rPr lang="en-GB" b="1" u="sng" dirty="0">
                <a:latin typeface="Arial Black" panose="020B0A04020102020204" pitchFamily="34" charset="0"/>
              </a:rPr>
              <a:t>E-RTO System</a:t>
            </a:r>
            <a:br>
              <a:rPr lang="en-GB" b="1" u="sng" dirty="0">
                <a:latin typeface="Arial Black" panose="020B0A04020102020204" pitchFamily="34" charset="0"/>
              </a:rPr>
            </a:br>
            <a:endParaRPr lang="en-US" b="1" u="sng" dirty="0">
              <a:latin typeface="Arial Black" panose="020B0A04020102020204" pitchFamily="34" charset="0"/>
            </a:endParaRPr>
          </a:p>
        </p:txBody>
      </p:sp>
      <p:sp>
        <p:nvSpPr>
          <p:cNvPr id="8" name="Subtitle 7"/>
          <p:cNvSpPr>
            <a:spLocks noGrp="1"/>
          </p:cNvSpPr>
          <p:nvPr>
            <p:ph type="subTitle" idx="1"/>
          </p:nvPr>
        </p:nvSpPr>
        <p:spPr>
          <a:xfrm>
            <a:off x="1641612" y="4229060"/>
            <a:ext cx="9963705" cy="1811361"/>
          </a:xfrm>
        </p:spPr>
        <p:txBody>
          <a:bodyPr>
            <a:normAutofit/>
          </a:bodyPr>
          <a:lstStyle/>
          <a:p>
            <a:pPr algn="r"/>
            <a:r>
              <a:rPr lang="en-GB" sz="2000" b="1" dirty="0"/>
              <a:t>Presented By:-</a:t>
            </a:r>
          </a:p>
          <a:p>
            <a:pPr algn="r"/>
            <a:r>
              <a:rPr lang="en-IN" sz="2000" b="1" dirty="0"/>
              <a:t> Group No: 57</a:t>
            </a:r>
            <a:endParaRPr lang="en-US" sz="2000" b="1" dirty="0"/>
          </a:p>
          <a:p>
            <a:pPr algn="r"/>
            <a:r>
              <a:rPr lang="en-IN" sz="2000" b="1" dirty="0"/>
              <a:t>             Kapil Prajapati (223087) </a:t>
            </a:r>
            <a:endParaRPr lang="en-US" sz="2000" b="1" dirty="0"/>
          </a:p>
          <a:p>
            <a:pPr algn="r"/>
            <a:r>
              <a:rPr lang="en-IN" sz="2000" b="1" dirty="0"/>
              <a:t>              Shubham Jaiswal  (223200) </a:t>
            </a:r>
            <a:endParaRPr lang="en-US" sz="2000" b="1" dirty="0"/>
          </a:p>
        </p:txBody>
      </p:sp>
    </p:spTree>
    <p:extLst>
      <p:ext uri="{BB962C8B-B14F-4D97-AF65-F5344CB8AC3E}">
        <p14:creationId xmlns:p14="http://schemas.microsoft.com/office/powerpoint/2010/main" val="340100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858" y="1222075"/>
            <a:ext cx="8655728" cy="4413850"/>
          </a:xfrm>
          <a:prstGeom prst="rect">
            <a:avLst/>
          </a:prstGeom>
        </p:spPr>
      </p:pic>
      <p:sp>
        <p:nvSpPr>
          <p:cNvPr id="4" name="Rectangle 3"/>
          <p:cNvSpPr/>
          <p:nvPr/>
        </p:nvSpPr>
        <p:spPr>
          <a:xfrm>
            <a:off x="7677339" y="5848539"/>
            <a:ext cx="4291342" cy="7333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Citizen Sequence Diagram</a:t>
            </a:r>
            <a:endParaRPr lang="en-US" dirty="0"/>
          </a:p>
        </p:txBody>
      </p:sp>
    </p:spTree>
    <p:extLst>
      <p:ext uri="{BB962C8B-B14F-4D97-AF65-F5344CB8AC3E}">
        <p14:creationId xmlns:p14="http://schemas.microsoft.com/office/powerpoint/2010/main" val="400626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881" y="1051685"/>
            <a:ext cx="8597802" cy="4754631"/>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Activity Diagram</a:t>
            </a:r>
            <a:endParaRPr lang="en-US" dirty="0"/>
          </a:p>
        </p:txBody>
      </p:sp>
    </p:spTree>
    <p:extLst>
      <p:ext uri="{BB962C8B-B14F-4D97-AF65-F5344CB8AC3E}">
        <p14:creationId xmlns:p14="http://schemas.microsoft.com/office/powerpoint/2010/main" val="319763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Class Diagram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301" y="996436"/>
            <a:ext cx="7683237" cy="4747416"/>
          </a:xfrm>
          <a:prstGeom prst="rect">
            <a:avLst/>
          </a:prstGeom>
        </p:spPr>
      </p:pic>
    </p:spTree>
    <p:extLst>
      <p:ext uri="{BB962C8B-B14F-4D97-AF65-F5344CB8AC3E}">
        <p14:creationId xmlns:p14="http://schemas.microsoft.com/office/powerpoint/2010/main" val="182851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ER Diagram</a:t>
            </a:r>
            <a:endParaRPr lang="en-US" dirty="0"/>
          </a:p>
        </p:txBody>
      </p:sp>
      <p:pic>
        <p:nvPicPr>
          <p:cNvPr id="5" name="Picture 4">
            <a:extLst>
              <a:ext uri="{FF2B5EF4-FFF2-40B4-BE49-F238E27FC236}">
                <a16:creationId xmlns:a16="http://schemas.microsoft.com/office/drawing/2014/main" id="{5F7D7CB1-D4D3-0785-0ADA-E54253B3AD4C}"/>
              </a:ext>
            </a:extLst>
          </p:cNvPr>
          <p:cNvPicPr>
            <a:picLocks noChangeAspect="1"/>
          </p:cNvPicPr>
          <p:nvPr/>
        </p:nvPicPr>
        <p:blipFill>
          <a:blip r:embed="rId2"/>
          <a:stretch>
            <a:fillRect/>
          </a:stretch>
        </p:blipFill>
        <p:spPr>
          <a:xfrm>
            <a:off x="1581701" y="435638"/>
            <a:ext cx="8797770" cy="555096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13D52B-7EBB-D11B-5692-578124AA8067}"/>
                  </a:ext>
                </a:extLst>
              </p14:cNvPr>
              <p14:cNvContentPartPr/>
              <p14:nvPr/>
            </p14:nvContentPartPr>
            <p14:xfrm>
              <a:off x="7492593" y="1011153"/>
              <a:ext cx="869040" cy="37080"/>
            </p14:xfrm>
          </p:contentPart>
        </mc:Choice>
        <mc:Fallback xmlns="">
          <p:pic>
            <p:nvPicPr>
              <p:cNvPr id="6" name="Ink 5">
                <a:extLst>
                  <a:ext uri="{FF2B5EF4-FFF2-40B4-BE49-F238E27FC236}">
                    <a16:creationId xmlns:a16="http://schemas.microsoft.com/office/drawing/2014/main" id="{8613D52B-7EBB-D11B-5692-578124AA8067}"/>
                  </a:ext>
                </a:extLst>
              </p:cNvPr>
              <p:cNvPicPr/>
              <p:nvPr/>
            </p:nvPicPr>
            <p:blipFill>
              <a:blip r:embed="rId4"/>
              <a:stretch>
                <a:fillRect/>
              </a:stretch>
            </p:blipFill>
            <p:spPr>
              <a:xfrm>
                <a:off x="7402593" y="831153"/>
                <a:ext cx="10486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3A551AE-1227-F116-E4CA-F539A7B901D8}"/>
                  </a:ext>
                </a:extLst>
              </p14:cNvPr>
              <p14:cNvContentPartPr/>
              <p14:nvPr/>
            </p14:nvContentPartPr>
            <p14:xfrm>
              <a:off x="7527873" y="1136073"/>
              <a:ext cx="303840" cy="360"/>
            </p14:xfrm>
          </p:contentPart>
        </mc:Choice>
        <mc:Fallback xmlns="">
          <p:pic>
            <p:nvPicPr>
              <p:cNvPr id="7" name="Ink 6">
                <a:extLst>
                  <a:ext uri="{FF2B5EF4-FFF2-40B4-BE49-F238E27FC236}">
                    <a16:creationId xmlns:a16="http://schemas.microsoft.com/office/drawing/2014/main" id="{33A551AE-1227-F116-E4CA-F539A7B901D8}"/>
                  </a:ext>
                </a:extLst>
              </p:cNvPr>
              <p:cNvPicPr/>
              <p:nvPr/>
            </p:nvPicPr>
            <p:blipFill>
              <a:blip r:embed="rId6"/>
              <a:stretch>
                <a:fillRect/>
              </a:stretch>
            </p:blipFill>
            <p:spPr>
              <a:xfrm>
                <a:off x="7437873" y="956073"/>
                <a:ext cx="483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D5E2997-09E9-5278-EF1E-94CBC63A6FF1}"/>
                  </a:ext>
                </a:extLst>
              </p14:cNvPr>
              <p14:cNvContentPartPr/>
              <p14:nvPr/>
            </p14:nvContentPartPr>
            <p14:xfrm>
              <a:off x="6924153" y="3115353"/>
              <a:ext cx="201960" cy="139680"/>
            </p14:xfrm>
          </p:contentPart>
        </mc:Choice>
        <mc:Fallback xmlns="">
          <p:pic>
            <p:nvPicPr>
              <p:cNvPr id="8" name="Ink 7">
                <a:extLst>
                  <a:ext uri="{FF2B5EF4-FFF2-40B4-BE49-F238E27FC236}">
                    <a16:creationId xmlns:a16="http://schemas.microsoft.com/office/drawing/2014/main" id="{5D5E2997-09E9-5278-EF1E-94CBC63A6FF1}"/>
                  </a:ext>
                </a:extLst>
              </p:cNvPr>
              <p:cNvPicPr/>
              <p:nvPr/>
            </p:nvPicPr>
            <p:blipFill>
              <a:blip r:embed="rId8"/>
              <a:stretch>
                <a:fillRect/>
              </a:stretch>
            </p:blipFill>
            <p:spPr>
              <a:xfrm>
                <a:off x="6834513" y="2935713"/>
                <a:ext cx="3816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664ACFE-AFA2-A07D-64B3-1618EF473EBA}"/>
                  </a:ext>
                </a:extLst>
              </p14:cNvPr>
              <p14:cNvContentPartPr/>
              <p14:nvPr/>
            </p14:nvContentPartPr>
            <p14:xfrm>
              <a:off x="6892113" y="3230913"/>
              <a:ext cx="14760" cy="360"/>
            </p14:xfrm>
          </p:contentPart>
        </mc:Choice>
        <mc:Fallback xmlns="">
          <p:pic>
            <p:nvPicPr>
              <p:cNvPr id="9" name="Ink 8">
                <a:extLst>
                  <a:ext uri="{FF2B5EF4-FFF2-40B4-BE49-F238E27FC236}">
                    <a16:creationId xmlns:a16="http://schemas.microsoft.com/office/drawing/2014/main" id="{3664ACFE-AFA2-A07D-64B3-1618EF473EBA}"/>
                  </a:ext>
                </a:extLst>
              </p:cNvPr>
              <p:cNvPicPr/>
              <p:nvPr/>
            </p:nvPicPr>
            <p:blipFill>
              <a:blip r:embed="rId10"/>
              <a:stretch>
                <a:fillRect/>
              </a:stretch>
            </p:blipFill>
            <p:spPr>
              <a:xfrm>
                <a:off x="6802473" y="3051273"/>
                <a:ext cx="1944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E21A902-1DCD-57BB-DF82-CAD88E2B1B82}"/>
                  </a:ext>
                </a:extLst>
              </p14:cNvPr>
              <p14:cNvContentPartPr/>
              <p14:nvPr/>
            </p14:nvContentPartPr>
            <p14:xfrm>
              <a:off x="6797793" y="3230913"/>
              <a:ext cx="82440" cy="22680"/>
            </p14:xfrm>
          </p:contentPart>
        </mc:Choice>
        <mc:Fallback xmlns="">
          <p:pic>
            <p:nvPicPr>
              <p:cNvPr id="10" name="Ink 9">
                <a:extLst>
                  <a:ext uri="{FF2B5EF4-FFF2-40B4-BE49-F238E27FC236}">
                    <a16:creationId xmlns:a16="http://schemas.microsoft.com/office/drawing/2014/main" id="{BE21A902-1DCD-57BB-DF82-CAD88E2B1B82}"/>
                  </a:ext>
                </a:extLst>
              </p:cNvPr>
              <p:cNvPicPr/>
              <p:nvPr/>
            </p:nvPicPr>
            <p:blipFill>
              <a:blip r:embed="rId12"/>
              <a:stretch>
                <a:fillRect/>
              </a:stretch>
            </p:blipFill>
            <p:spPr>
              <a:xfrm>
                <a:off x="6707793" y="3051273"/>
                <a:ext cx="2620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18EBBB2-BC79-6719-1869-E355CF1B5503}"/>
                  </a:ext>
                </a:extLst>
              </p14:cNvPr>
              <p14:cNvContentPartPr/>
              <p14:nvPr/>
            </p14:nvContentPartPr>
            <p14:xfrm>
              <a:off x="6755673" y="3257913"/>
              <a:ext cx="360" cy="3960"/>
            </p14:xfrm>
          </p:contentPart>
        </mc:Choice>
        <mc:Fallback xmlns="">
          <p:pic>
            <p:nvPicPr>
              <p:cNvPr id="11" name="Ink 10">
                <a:extLst>
                  <a:ext uri="{FF2B5EF4-FFF2-40B4-BE49-F238E27FC236}">
                    <a16:creationId xmlns:a16="http://schemas.microsoft.com/office/drawing/2014/main" id="{418EBBB2-BC79-6719-1869-E355CF1B5503}"/>
                  </a:ext>
                </a:extLst>
              </p:cNvPr>
              <p:cNvPicPr/>
              <p:nvPr/>
            </p:nvPicPr>
            <p:blipFill>
              <a:blip r:embed="rId14"/>
              <a:stretch>
                <a:fillRect/>
              </a:stretch>
            </p:blipFill>
            <p:spPr>
              <a:xfrm>
                <a:off x="6665673" y="3077913"/>
                <a:ext cx="1800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01730DA-F216-0692-496A-5C1AF8A056EB}"/>
                  </a:ext>
                </a:extLst>
              </p14:cNvPr>
              <p14:cNvContentPartPr/>
              <p14:nvPr/>
            </p14:nvContentPartPr>
            <p14:xfrm>
              <a:off x="2494353" y="1704513"/>
              <a:ext cx="678960" cy="205560"/>
            </p14:xfrm>
          </p:contentPart>
        </mc:Choice>
        <mc:Fallback xmlns="">
          <p:pic>
            <p:nvPicPr>
              <p:cNvPr id="14" name="Ink 13">
                <a:extLst>
                  <a:ext uri="{FF2B5EF4-FFF2-40B4-BE49-F238E27FC236}">
                    <a16:creationId xmlns:a16="http://schemas.microsoft.com/office/drawing/2014/main" id="{F01730DA-F216-0692-496A-5C1AF8A056EB}"/>
                  </a:ext>
                </a:extLst>
              </p:cNvPr>
              <p:cNvPicPr/>
              <p:nvPr/>
            </p:nvPicPr>
            <p:blipFill>
              <a:blip r:embed="rId16"/>
              <a:stretch>
                <a:fillRect/>
              </a:stretch>
            </p:blipFill>
            <p:spPr>
              <a:xfrm>
                <a:off x="2404713" y="1524513"/>
                <a:ext cx="858600" cy="56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6" name="Ink 15">
                <a:extLst>
                  <a:ext uri="{FF2B5EF4-FFF2-40B4-BE49-F238E27FC236}">
                    <a16:creationId xmlns:a16="http://schemas.microsoft.com/office/drawing/2014/main" id="{51A7C7E0-777D-D3CE-850C-2A2D997ADED5}"/>
                  </a:ext>
                </a:extLst>
              </p14:cNvPr>
              <p14:cNvContentPartPr/>
              <p14:nvPr/>
            </p14:nvContentPartPr>
            <p14:xfrm>
              <a:off x="2112753" y="1632873"/>
              <a:ext cx="360" cy="360"/>
            </p14:xfrm>
          </p:contentPart>
        </mc:Choice>
        <mc:Fallback xmlns="">
          <p:pic>
            <p:nvPicPr>
              <p:cNvPr id="16" name="Ink 15">
                <a:extLst>
                  <a:ext uri="{FF2B5EF4-FFF2-40B4-BE49-F238E27FC236}">
                    <a16:creationId xmlns:a16="http://schemas.microsoft.com/office/drawing/2014/main" id="{51A7C7E0-777D-D3CE-850C-2A2D997ADED5}"/>
                  </a:ext>
                </a:extLst>
              </p:cNvPr>
              <p:cNvPicPr/>
              <p:nvPr/>
            </p:nvPicPr>
            <p:blipFill>
              <a:blip r:embed="rId18"/>
              <a:stretch>
                <a:fillRect/>
              </a:stretch>
            </p:blipFill>
            <p:spPr>
              <a:xfrm>
                <a:off x="2049753" y="1255233"/>
                <a:ext cx="12600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DD976DB9-4369-5300-3B19-A2D5884C89B6}"/>
                  </a:ext>
                </a:extLst>
              </p14:cNvPr>
              <p14:cNvContentPartPr/>
              <p14:nvPr/>
            </p14:nvContentPartPr>
            <p14:xfrm>
              <a:off x="2343513" y="2741313"/>
              <a:ext cx="360" cy="552240"/>
            </p14:xfrm>
          </p:contentPart>
        </mc:Choice>
        <mc:Fallback xmlns="">
          <p:pic>
            <p:nvPicPr>
              <p:cNvPr id="20" name="Ink 19">
                <a:extLst>
                  <a:ext uri="{FF2B5EF4-FFF2-40B4-BE49-F238E27FC236}">
                    <a16:creationId xmlns:a16="http://schemas.microsoft.com/office/drawing/2014/main" id="{DD976DB9-4369-5300-3B19-A2D5884C89B6}"/>
                  </a:ext>
                </a:extLst>
              </p:cNvPr>
              <p:cNvPicPr/>
              <p:nvPr/>
            </p:nvPicPr>
            <p:blipFill>
              <a:blip r:embed="rId20"/>
              <a:stretch>
                <a:fillRect/>
              </a:stretch>
            </p:blipFill>
            <p:spPr>
              <a:xfrm>
                <a:off x="2253513" y="2561313"/>
                <a:ext cx="180000" cy="91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2" name="Ink 21">
                <a:extLst>
                  <a:ext uri="{FF2B5EF4-FFF2-40B4-BE49-F238E27FC236}">
                    <a16:creationId xmlns:a16="http://schemas.microsoft.com/office/drawing/2014/main" id="{EF6552EC-2E4F-0424-954A-D6F78665A817}"/>
                  </a:ext>
                </a:extLst>
              </p14:cNvPr>
              <p14:cNvContentPartPr/>
              <p14:nvPr/>
            </p14:nvContentPartPr>
            <p14:xfrm>
              <a:off x="6526353" y="2996913"/>
              <a:ext cx="565920" cy="403920"/>
            </p14:xfrm>
          </p:contentPart>
        </mc:Choice>
        <mc:Fallback xmlns="">
          <p:pic>
            <p:nvPicPr>
              <p:cNvPr id="22" name="Ink 21">
                <a:extLst>
                  <a:ext uri="{FF2B5EF4-FFF2-40B4-BE49-F238E27FC236}">
                    <a16:creationId xmlns:a16="http://schemas.microsoft.com/office/drawing/2014/main" id="{EF6552EC-2E4F-0424-954A-D6F78665A817}"/>
                  </a:ext>
                </a:extLst>
              </p:cNvPr>
              <p:cNvPicPr/>
              <p:nvPr/>
            </p:nvPicPr>
            <p:blipFill>
              <a:blip r:embed="rId22"/>
              <a:stretch>
                <a:fillRect/>
              </a:stretch>
            </p:blipFill>
            <p:spPr>
              <a:xfrm>
                <a:off x="6463713" y="2619273"/>
                <a:ext cx="69156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C21AA84A-43BA-1393-91FE-1CA9FDA7FBEC}"/>
                  </a:ext>
                </a:extLst>
              </p14:cNvPr>
              <p14:cNvContentPartPr/>
              <p14:nvPr/>
            </p14:nvContentPartPr>
            <p14:xfrm>
              <a:off x="6554073" y="3034713"/>
              <a:ext cx="471600" cy="237240"/>
            </p14:xfrm>
          </p:contentPart>
        </mc:Choice>
        <mc:Fallback xmlns="">
          <p:pic>
            <p:nvPicPr>
              <p:cNvPr id="23" name="Ink 22">
                <a:extLst>
                  <a:ext uri="{FF2B5EF4-FFF2-40B4-BE49-F238E27FC236}">
                    <a16:creationId xmlns:a16="http://schemas.microsoft.com/office/drawing/2014/main" id="{C21AA84A-43BA-1393-91FE-1CA9FDA7FBEC}"/>
                  </a:ext>
                </a:extLst>
              </p:cNvPr>
              <p:cNvPicPr/>
              <p:nvPr/>
            </p:nvPicPr>
            <p:blipFill>
              <a:blip r:embed="rId24"/>
              <a:stretch>
                <a:fillRect/>
              </a:stretch>
            </p:blipFill>
            <p:spPr>
              <a:xfrm>
                <a:off x="6491073" y="2971713"/>
                <a:ext cx="597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71A1723B-8F85-3CE0-982D-2AA3A7B2FCEF}"/>
                  </a:ext>
                </a:extLst>
              </p14:cNvPr>
              <p14:cNvContentPartPr/>
              <p14:nvPr/>
            </p14:nvContentPartPr>
            <p14:xfrm>
              <a:off x="240393" y="1500033"/>
              <a:ext cx="382680" cy="1421280"/>
            </p14:xfrm>
          </p:contentPart>
        </mc:Choice>
        <mc:Fallback xmlns="">
          <p:pic>
            <p:nvPicPr>
              <p:cNvPr id="25" name="Ink 24">
                <a:extLst>
                  <a:ext uri="{FF2B5EF4-FFF2-40B4-BE49-F238E27FC236}">
                    <a16:creationId xmlns:a16="http://schemas.microsoft.com/office/drawing/2014/main" id="{71A1723B-8F85-3CE0-982D-2AA3A7B2FCEF}"/>
                  </a:ext>
                </a:extLst>
              </p:cNvPr>
              <p:cNvPicPr/>
              <p:nvPr/>
            </p:nvPicPr>
            <p:blipFill>
              <a:blip r:embed="rId26"/>
              <a:stretch>
                <a:fillRect/>
              </a:stretch>
            </p:blipFill>
            <p:spPr>
              <a:xfrm>
                <a:off x="150393" y="1320393"/>
                <a:ext cx="562320" cy="178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287DBAA2-699B-2596-0A6D-F824E4C3A98F}"/>
                  </a:ext>
                </a:extLst>
              </p14:cNvPr>
              <p14:cNvContentPartPr/>
              <p14:nvPr/>
            </p14:nvContentPartPr>
            <p14:xfrm>
              <a:off x="6460833" y="3098073"/>
              <a:ext cx="238320" cy="286920"/>
            </p14:xfrm>
          </p:contentPart>
        </mc:Choice>
        <mc:Fallback xmlns="">
          <p:pic>
            <p:nvPicPr>
              <p:cNvPr id="26" name="Ink 25">
                <a:extLst>
                  <a:ext uri="{FF2B5EF4-FFF2-40B4-BE49-F238E27FC236}">
                    <a16:creationId xmlns:a16="http://schemas.microsoft.com/office/drawing/2014/main" id="{287DBAA2-699B-2596-0A6D-F824E4C3A98F}"/>
                  </a:ext>
                </a:extLst>
              </p:cNvPr>
              <p:cNvPicPr/>
              <p:nvPr/>
            </p:nvPicPr>
            <p:blipFill>
              <a:blip r:embed="rId28"/>
              <a:stretch>
                <a:fillRect/>
              </a:stretch>
            </p:blipFill>
            <p:spPr>
              <a:xfrm>
                <a:off x="6397833" y="3035073"/>
                <a:ext cx="363960" cy="412560"/>
              </a:xfrm>
              <a:prstGeom prst="rect">
                <a:avLst/>
              </a:prstGeom>
            </p:spPr>
          </p:pic>
        </mc:Fallback>
      </mc:AlternateContent>
    </p:spTree>
    <p:extLst>
      <p:ext uri="{BB962C8B-B14F-4D97-AF65-F5344CB8AC3E}">
        <p14:creationId xmlns:p14="http://schemas.microsoft.com/office/powerpoint/2010/main" val="3317279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ER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29" y="756561"/>
            <a:ext cx="8487052" cy="5230044"/>
          </a:xfrm>
          <a:prstGeom prst="rect">
            <a:avLst/>
          </a:prstGeom>
        </p:spPr>
      </p:pic>
    </p:spTree>
    <p:extLst>
      <p:ext uri="{BB962C8B-B14F-4D97-AF65-F5344CB8AC3E}">
        <p14:creationId xmlns:p14="http://schemas.microsoft.com/office/powerpoint/2010/main" val="313347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96910"/>
            <a:ext cx="10515600" cy="1064180"/>
          </a:xfrm>
        </p:spPr>
        <p:txBody>
          <a:bodyPr/>
          <a:lstStyle/>
          <a:p>
            <a:pPr algn="ctr"/>
            <a:r>
              <a:rPr lang="en-GB" sz="4000" b="1" u="sng" dirty="0"/>
              <a:t>SCREENSHOTS</a:t>
            </a:r>
            <a:endParaRPr lang="en-US" sz="4000" b="1" u="sng" dirty="0"/>
          </a:p>
        </p:txBody>
      </p:sp>
    </p:spTree>
    <p:extLst>
      <p:ext uri="{BB962C8B-B14F-4D97-AF65-F5344CB8AC3E}">
        <p14:creationId xmlns:p14="http://schemas.microsoft.com/office/powerpoint/2010/main" val="246279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4B2E45-FC4A-D8F7-A889-6A10C8EADC3D}"/>
              </a:ext>
            </a:extLst>
          </p:cNvPr>
          <p:cNvPicPr>
            <a:picLocks noGrp="1" noChangeAspect="1"/>
          </p:cNvPicPr>
          <p:nvPr>
            <p:ph sz="half" idx="1"/>
          </p:nvPr>
        </p:nvPicPr>
        <p:blipFill>
          <a:blip r:embed="rId2"/>
          <a:stretch>
            <a:fillRect/>
          </a:stretch>
        </p:blipFill>
        <p:spPr>
          <a:xfrm>
            <a:off x="1201013" y="1330595"/>
            <a:ext cx="9789974" cy="5211120"/>
          </a:xfrm>
        </p:spPr>
      </p:pic>
      <p:sp>
        <p:nvSpPr>
          <p:cNvPr id="5" name="TextBox 4">
            <a:extLst>
              <a:ext uri="{FF2B5EF4-FFF2-40B4-BE49-F238E27FC236}">
                <a16:creationId xmlns:a16="http://schemas.microsoft.com/office/drawing/2014/main" id="{C57F1007-34AA-051A-E1B7-B251F8B7E8E1}"/>
              </a:ext>
            </a:extLst>
          </p:cNvPr>
          <p:cNvSpPr txBox="1"/>
          <p:nvPr/>
        </p:nvSpPr>
        <p:spPr>
          <a:xfrm>
            <a:off x="4493332" y="543197"/>
            <a:ext cx="3205336" cy="707886"/>
          </a:xfrm>
          <a:prstGeom prst="rect">
            <a:avLst/>
          </a:prstGeom>
          <a:noFill/>
        </p:spPr>
        <p:txBody>
          <a:bodyPr wrap="square" rtlCol="0">
            <a:spAutoFit/>
          </a:bodyPr>
          <a:lstStyle/>
          <a:p>
            <a:r>
              <a:rPr lang="en-GB" sz="4000" b="1" u="sng" dirty="0">
                <a:latin typeface="+mj-lt"/>
              </a:rPr>
              <a:t>HOMEPAGE</a:t>
            </a:r>
            <a:endParaRPr lang="en-IN" sz="4000" b="1" u="sng" dirty="0">
              <a:latin typeface="+mj-lt"/>
            </a:endParaRPr>
          </a:p>
        </p:txBody>
      </p:sp>
    </p:spTree>
    <p:extLst>
      <p:ext uri="{BB962C8B-B14F-4D97-AF65-F5344CB8AC3E}">
        <p14:creationId xmlns:p14="http://schemas.microsoft.com/office/powerpoint/2010/main" val="78594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58EE8-C5CF-4798-1C01-7CA786F395BC}"/>
              </a:ext>
            </a:extLst>
          </p:cNvPr>
          <p:cNvPicPr>
            <a:picLocks noChangeAspect="1"/>
          </p:cNvPicPr>
          <p:nvPr/>
        </p:nvPicPr>
        <p:blipFill>
          <a:blip r:embed="rId2"/>
          <a:stretch>
            <a:fillRect/>
          </a:stretch>
        </p:blipFill>
        <p:spPr>
          <a:xfrm>
            <a:off x="528736" y="744953"/>
            <a:ext cx="11134529" cy="5863025"/>
          </a:xfrm>
          <a:prstGeom prst="rect">
            <a:avLst/>
          </a:prstGeom>
        </p:spPr>
      </p:pic>
    </p:spTree>
    <p:extLst>
      <p:ext uri="{BB962C8B-B14F-4D97-AF65-F5344CB8AC3E}">
        <p14:creationId xmlns:p14="http://schemas.microsoft.com/office/powerpoint/2010/main" val="423269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787F6-1363-F863-CE80-D80A95268C68}"/>
              </a:ext>
            </a:extLst>
          </p:cNvPr>
          <p:cNvPicPr>
            <a:picLocks noChangeAspect="1"/>
          </p:cNvPicPr>
          <p:nvPr/>
        </p:nvPicPr>
        <p:blipFill>
          <a:blip r:embed="rId2"/>
          <a:stretch>
            <a:fillRect/>
          </a:stretch>
        </p:blipFill>
        <p:spPr>
          <a:xfrm>
            <a:off x="392934" y="631896"/>
            <a:ext cx="11406132" cy="6035744"/>
          </a:xfrm>
          <a:prstGeom prst="rect">
            <a:avLst/>
          </a:prstGeom>
        </p:spPr>
      </p:pic>
    </p:spTree>
    <p:extLst>
      <p:ext uri="{BB962C8B-B14F-4D97-AF65-F5344CB8AC3E}">
        <p14:creationId xmlns:p14="http://schemas.microsoft.com/office/powerpoint/2010/main" val="294058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41ABA-0044-A549-B696-0EFA436FA6BA}"/>
              </a:ext>
            </a:extLst>
          </p:cNvPr>
          <p:cNvPicPr>
            <a:picLocks noChangeAspect="1"/>
          </p:cNvPicPr>
          <p:nvPr/>
        </p:nvPicPr>
        <p:blipFill rotWithShape="1">
          <a:blip r:embed="rId2"/>
          <a:srcRect l="11040" r="12491"/>
          <a:stretch/>
        </p:blipFill>
        <p:spPr>
          <a:xfrm>
            <a:off x="159798" y="221942"/>
            <a:ext cx="5672831" cy="3961757"/>
          </a:xfrm>
          <a:prstGeom prst="rect">
            <a:avLst/>
          </a:prstGeom>
        </p:spPr>
      </p:pic>
      <p:pic>
        <p:nvPicPr>
          <p:cNvPr id="6" name="Picture 5">
            <a:extLst>
              <a:ext uri="{FF2B5EF4-FFF2-40B4-BE49-F238E27FC236}">
                <a16:creationId xmlns:a16="http://schemas.microsoft.com/office/drawing/2014/main" id="{AF20849C-45D1-8FF2-BBB0-581CCE8069A5}"/>
              </a:ext>
            </a:extLst>
          </p:cNvPr>
          <p:cNvPicPr>
            <a:picLocks noChangeAspect="1"/>
          </p:cNvPicPr>
          <p:nvPr/>
        </p:nvPicPr>
        <p:blipFill rotWithShape="1">
          <a:blip r:embed="rId3"/>
          <a:srcRect l="11988" r="11569"/>
          <a:stretch/>
        </p:blipFill>
        <p:spPr>
          <a:xfrm>
            <a:off x="5992427" y="2920291"/>
            <a:ext cx="6039775" cy="3791331"/>
          </a:xfrm>
          <a:prstGeom prst="rect">
            <a:avLst/>
          </a:prstGeom>
        </p:spPr>
      </p:pic>
      <p:sp>
        <p:nvSpPr>
          <p:cNvPr id="7" name="TextBox 6">
            <a:extLst>
              <a:ext uri="{FF2B5EF4-FFF2-40B4-BE49-F238E27FC236}">
                <a16:creationId xmlns:a16="http://schemas.microsoft.com/office/drawing/2014/main" id="{2580898F-6E96-C7DF-6919-BB89214D5423}"/>
              </a:ext>
            </a:extLst>
          </p:cNvPr>
          <p:cNvSpPr txBox="1"/>
          <p:nvPr/>
        </p:nvSpPr>
        <p:spPr>
          <a:xfrm>
            <a:off x="6732618" y="1189608"/>
            <a:ext cx="4687410" cy="707886"/>
          </a:xfrm>
          <a:prstGeom prst="rect">
            <a:avLst/>
          </a:prstGeom>
          <a:noFill/>
        </p:spPr>
        <p:txBody>
          <a:bodyPr wrap="square" rtlCol="0">
            <a:spAutoFit/>
          </a:bodyPr>
          <a:lstStyle/>
          <a:p>
            <a:r>
              <a:rPr lang="en-GB" sz="4000" b="1" u="sng" dirty="0">
                <a:latin typeface="+mj-lt"/>
              </a:rPr>
              <a:t>REGISTER PAGE</a:t>
            </a:r>
            <a:endParaRPr lang="en-IN" sz="4000" b="1" u="sng" dirty="0">
              <a:latin typeface="+mj-lt"/>
            </a:endParaRPr>
          </a:p>
        </p:txBody>
      </p:sp>
      <p:sp>
        <p:nvSpPr>
          <p:cNvPr id="8" name="Arrow: Down 7">
            <a:extLst>
              <a:ext uri="{FF2B5EF4-FFF2-40B4-BE49-F238E27FC236}">
                <a16:creationId xmlns:a16="http://schemas.microsoft.com/office/drawing/2014/main" id="{9BA6008C-5041-CFEE-CBF3-65FD79E94BC3}"/>
              </a:ext>
            </a:extLst>
          </p:cNvPr>
          <p:cNvSpPr/>
          <p:nvPr/>
        </p:nvSpPr>
        <p:spPr>
          <a:xfrm rot="5400000">
            <a:off x="6244345" y="1409221"/>
            <a:ext cx="435007" cy="541538"/>
          </a:xfrm>
          <a:prstGeom prst="downArrow">
            <a:avLst>
              <a:gd name="adj1" fmla="val 34444"/>
              <a:gd name="adj2" fmla="val 6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69843362-13DF-D80A-FB7C-A1A63F65034F}"/>
              </a:ext>
            </a:extLst>
          </p:cNvPr>
          <p:cNvSpPr/>
          <p:nvPr/>
        </p:nvSpPr>
        <p:spPr>
          <a:xfrm rot="16200000">
            <a:off x="4816520" y="4952892"/>
            <a:ext cx="435007" cy="541538"/>
          </a:xfrm>
          <a:prstGeom prst="downArrow">
            <a:avLst>
              <a:gd name="adj1" fmla="val 34444"/>
              <a:gd name="adj2" fmla="val 6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DACB78A-C028-83CB-5EE4-EFF7BDD4BD8A}"/>
              </a:ext>
            </a:extLst>
          </p:cNvPr>
          <p:cNvSpPr txBox="1"/>
          <p:nvPr/>
        </p:nvSpPr>
        <p:spPr>
          <a:xfrm>
            <a:off x="1229931" y="4822061"/>
            <a:ext cx="4687410" cy="707886"/>
          </a:xfrm>
          <a:prstGeom prst="rect">
            <a:avLst/>
          </a:prstGeom>
          <a:noFill/>
        </p:spPr>
        <p:txBody>
          <a:bodyPr wrap="square" rtlCol="0">
            <a:spAutoFit/>
          </a:bodyPr>
          <a:lstStyle/>
          <a:p>
            <a:r>
              <a:rPr lang="en-GB" sz="4000" b="1" u="sng" dirty="0">
                <a:latin typeface="+mj-lt"/>
              </a:rPr>
              <a:t>LOG-IN PAGE</a:t>
            </a:r>
            <a:endParaRPr lang="en-IN" sz="4000" b="1" u="sng" dirty="0">
              <a:latin typeface="+mj-lt"/>
            </a:endParaRPr>
          </a:p>
        </p:txBody>
      </p:sp>
    </p:spTree>
    <p:extLst>
      <p:ext uri="{BB962C8B-B14F-4D97-AF65-F5344CB8AC3E}">
        <p14:creationId xmlns:p14="http://schemas.microsoft.com/office/powerpoint/2010/main" val="22351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65" y="97658"/>
            <a:ext cx="10720057" cy="1167898"/>
          </a:xfrm>
        </p:spPr>
        <p:txBody>
          <a:bodyPr>
            <a:normAutofit/>
          </a:bodyPr>
          <a:lstStyle/>
          <a:p>
            <a:pPr algn="ctr"/>
            <a:r>
              <a:rPr lang="en-GB" sz="4000" b="1" u="sng" dirty="0">
                <a:cs typeface="Times New Roman" panose="02020603050405020304" pitchFamily="18" charset="0"/>
              </a:rPr>
              <a:t>Points to be discussed:</a:t>
            </a:r>
            <a:endParaRPr lang="en-US" sz="4000" b="1" u="sng" dirty="0">
              <a:cs typeface="Times New Roman" panose="02020603050405020304" pitchFamily="18" charset="0"/>
            </a:endParaRPr>
          </a:p>
        </p:txBody>
      </p:sp>
      <p:sp>
        <p:nvSpPr>
          <p:cNvPr id="3" name="Content Placeholder 2"/>
          <p:cNvSpPr>
            <a:spLocks noGrp="1"/>
          </p:cNvSpPr>
          <p:nvPr>
            <p:ph idx="1"/>
          </p:nvPr>
        </p:nvSpPr>
        <p:spPr>
          <a:xfrm>
            <a:off x="896293" y="1235408"/>
            <a:ext cx="10457507" cy="3947311"/>
          </a:xfrm>
        </p:spPr>
        <p:txBody>
          <a:bodyPr>
            <a:noAutofit/>
          </a:bodyPr>
          <a:lstStyle/>
          <a:p>
            <a:r>
              <a:rPr lang="en-GB" sz="2000" dirty="0">
                <a:latin typeface="Bahnschrift" panose="020B0502040204020203" pitchFamily="34" charset="0"/>
              </a:rPr>
              <a:t>Introduction</a:t>
            </a:r>
          </a:p>
          <a:p>
            <a:r>
              <a:rPr lang="en-GB" sz="2000" dirty="0">
                <a:latin typeface="+mn-lt"/>
              </a:rPr>
              <a:t>Motivation</a:t>
            </a:r>
          </a:p>
          <a:p>
            <a:r>
              <a:rPr lang="en-GB" sz="2000" dirty="0">
                <a:latin typeface="+mn-lt"/>
              </a:rPr>
              <a:t>Objectives</a:t>
            </a:r>
          </a:p>
          <a:p>
            <a:r>
              <a:rPr lang="en-GB" sz="2000" dirty="0">
                <a:latin typeface="+mn-lt"/>
              </a:rPr>
              <a:t>Technology Used</a:t>
            </a:r>
          </a:p>
          <a:p>
            <a:r>
              <a:rPr lang="en-GB" sz="2000" dirty="0">
                <a:latin typeface="+mn-lt"/>
              </a:rPr>
              <a:t>UML Diagrams</a:t>
            </a:r>
          </a:p>
          <a:p>
            <a:r>
              <a:rPr lang="en-GB" sz="2000" dirty="0">
                <a:latin typeface="+mn-lt"/>
              </a:rPr>
              <a:t>Screenshots</a:t>
            </a:r>
          </a:p>
          <a:p>
            <a:r>
              <a:rPr lang="en-GB" sz="2000" dirty="0">
                <a:latin typeface="+mn-lt"/>
              </a:rPr>
              <a:t>Specification</a:t>
            </a:r>
          </a:p>
          <a:p>
            <a:r>
              <a:rPr lang="en-GB" sz="2000" dirty="0">
                <a:latin typeface="+mn-lt"/>
              </a:rPr>
              <a:t>S/W and  H/W Requirements</a:t>
            </a:r>
          </a:p>
          <a:p>
            <a:r>
              <a:rPr lang="en-GB" sz="2000" dirty="0">
                <a:latin typeface="+mn-lt"/>
              </a:rPr>
              <a:t>Advantages</a:t>
            </a:r>
          </a:p>
          <a:p>
            <a:r>
              <a:rPr lang="en-GB" sz="2000" dirty="0">
                <a:latin typeface="+mn-lt"/>
              </a:rPr>
              <a:t>Conclusion</a:t>
            </a:r>
          </a:p>
          <a:p>
            <a:r>
              <a:rPr lang="en-GB" sz="2000" dirty="0">
                <a:latin typeface="+mn-lt"/>
              </a:rPr>
              <a:t>Future Scope</a:t>
            </a:r>
          </a:p>
          <a:p>
            <a:r>
              <a:rPr lang="en-GB" sz="2000" dirty="0">
                <a:latin typeface="+mn-lt"/>
              </a:rPr>
              <a:t>Reference's</a:t>
            </a:r>
          </a:p>
        </p:txBody>
      </p:sp>
    </p:spTree>
    <p:extLst>
      <p:ext uri="{BB962C8B-B14F-4D97-AF65-F5344CB8AC3E}">
        <p14:creationId xmlns:p14="http://schemas.microsoft.com/office/powerpoint/2010/main" val="317475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5A60A8-22F7-1B2F-B2D9-90D4A298EA1D}"/>
              </a:ext>
            </a:extLst>
          </p:cNvPr>
          <p:cNvPicPr>
            <a:picLocks noChangeAspect="1"/>
          </p:cNvPicPr>
          <p:nvPr/>
        </p:nvPicPr>
        <p:blipFill rotWithShape="1">
          <a:blip r:embed="rId2"/>
          <a:srcRect l="9451" r="12994"/>
          <a:stretch/>
        </p:blipFill>
        <p:spPr>
          <a:xfrm>
            <a:off x="198267" y="284085"/>
            <a:ext cx="5723139" cy="3740874"/>
          </a:xfrm>
          <a:prstGeom prst="rect">
            <a:avLst/>
          </a:prstGeom>
        </p:spPr>
      </p:pic>
      <p:pic>
        <p:nvPicPr>
          <p:cNvPr id="7" name="Picture 6">
            <a:extLst>
              <a:ext uri="{FF2B5EF4-FFF2-40B4-BE49-F238E27FC236}">
                <a16:creationId xmlns:a16="http://schemas.microsoft.com/office/drawing/2014/main" id="{3FB9DB09-8244-CAD0-F1BD-C7CA8B137EB5}"/>
              </a:ext>
            </a:extLst>
          </p:cNvPr>
          <p:cNvPicPr>
            <a:picLocks noChangeAspect="1"/>
          </p:cNvPicPr>
          <p:nvPr/>
        </p:nvPicPr>
        <p:blipFill rotWithShape="1">
          <a:blip r:embed="rId3"/>
          <a:srcRect l="9126" r="13314"/>
          <a:stretch/>
        </p:blipFill>
        <p:spPr>
          <a:xfrm>
            <a:off x="5974675" y="2241031"/>
            <a:ext cx="6072326" cy="4296319"/>
          </a:xfrm>
          <a:prstGeom prst="rect">
            <a:avLst/>
          </a:prstGeom>
        </p:spPr>
      </p:pic>
    </p:spTree>
    <p:extLst>
      <p:ext uri="{BB962C8B-B14F-4D97-AF65-F5344CB8AC3E}">
        <p14:creationId xmlns:p14="http://schemas.microsoft.com/office/powerpoint/2010/main" val="281940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6392" y="2887044"/>
            <a:ext cx="5659864" cy="379340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44" y="504041"/>
            <a:ext cx="5659864" cy="3788312"/>
          </a:xfrm>
          <a:prstGeom prst="rect">
            <a:avLst/>
          </a:prstGeom>
        </p:spPr>
      </p:pic>
    </p:spTree>
    <p:extLst>
      <p:ext uri="{BB962C8B-B14F-4D97-AF65-F5344CB8AC3E}">
        <p14:creationId xmlns:p14="http://schemas.microsoft.com/office/powerpoint/2010/main" val="3457564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62" y="587068"/>
            <a:ext cx="6358327" cy="3576559"/>
          </a:xfrm>
          <a:prstGeom prst="rect">
            <a:avLst/>
          </a:prstGeom>
        </p:spPr>
      </p:pic>
      <p:pic>
        <p:nvPicPr>
          <p:cNvPr id="4" name="Picture 3">
            <a:extLst>
              <a:ext uri="{FF2B5EF4-FFF2-40B4-BE49-F238E27FC236}">
                <a16:creationId xmlns:a16="http://schemas.microsoft.com/office/drawing/2014/main" id="{A1E6AEED-A144-3297-64D2-EE89DDA94EBE}"/>
              </a:ext>
            </a:extLst>
          </p:cNvPr>
          <p:cNvPicPr>
            <a:picLocks noChangeAspect="1"/>
          </p:cNvPicPr>
          <p:nvPr/>
        </p:nvPicPr>
        <p:blipFill>
          <a:blip r:embed="rId3"/>
          <a:stretch>
            <a:fillRect/>
          </a:stretch>
        </p:blipFill>
        <p:spPr>
          <a:xfrm>
            <a:off x="6786476" y="3053583"/>
            <a:ext cx="5296032" cy="3467400"/>
          </a:xfrm>
          <a:prstGeom prst="rect">
            <a:avLst/>
          </a:prstGeom>
        </p:spPr>
      </p:pic>
      <p:sp>
        <p:nvSpPr>
          <p:cNvPr id="5" name="TextBox 4">
            <a:extLst>
              <a:ext uri="{FF2B5EF4-FFF2-40B4-BE49-F238E27FC236}">
                <a16:creationId xmlns:a16="http://schemas.microsoft.com/office/drawing/2014/main" id="{130F6990-7FC2-932F-460F-353DDAF68C34}"/>
              </a:ext>
            </a:extLst>
          </p:cNvPr>
          <p:cNvSpPr txBox="1"/>
          <p:nvPr/>
        </p:nvSpPr>
        <p:spPr>
          <a:xfrm>
            <a:off x="11096588" y="5539660"/>
            <a:ext cx="266831" cy="230832"/>
          </a:xfrm>
          <a:prstGeom prst="rect">
            <a:avLst/>
          </a:prstGeom>
          <a:noFill/>
        </p:spPr>
        <p:txBody>
          <a:bodyPr wrap="square" rtlCol="0">
            <a:spAutoFit/>
          </a:bodyPr>
          <a:lstStyle/>
          <a:p>
            <a:r>
              <a:rPr lang="en-GB" sz="900" dirty="0">
                <a:solidFill>
                  <a:srgbClr val="0070C0"/>
                </a:solidFill>
              </a:rPr>
              <a:t>2</a:t>
            </a:r>
            <a:endParaRPr lang="en-IN" sz="900" dirty="0">
              <a:solidFill>
                <a:srgbClr val="0070C0"/>
              </a:solidFill>
            </a:endParaRPr>
          </a:p>
        </p:txBody>
      </p:sp>
    </p:spTree>
    <p:extLst>
      <p:ext uri="{BB962C8B-B14F-4D97-AF65-F5344CB8AC3E}">
        <p14:creationId xmlns:p14="http://schemas.microsoft.com/office/powerpoint/2010/main" val="3815581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404" y="536327"/>
            <a:ext cx="5858596" cy="34306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6210" y="3172995"/>
            <a:ext cx="5858596" cy="3430698"/>
          </a:xfrm>
          <a:prstGeom prst="rect">
            <a:avLst/>
          </a:prstGeom>
        </p:spPr>
      </p:pic>
      <p:sp>
        <p:nvSpPr>
          <p:cNvPr id="2" name="TextBox 1">
            <a:extLst>
              <a:ext uri="{FF2B5EF4-FFF2-40B4-BE49-F238E27FC236}">
                <a16:creationId xmlns:a16="http://schemas.microsoft.com/office/drawing/2014/main" id="{6E05901F-3D8B-1030-BA35-D38EAEE201A2}"/>
              </a:ext>
            </a:extLst>
          </p:cNvPr>
          <p:cNvSpPr txBox="1"/>
          <p:nvPr/>
        </p:nvSpPr>
        <p:spPr>
          <a:xfrm>
            <a:off x="6732618" y="1189608"/>
            <a:ext cx="4687410" cy="707886"/>
          </a:xfrm>
          <a:prstGeom prst="rect">
            <a:avLst/>
          </a:prstGeom>
          <a:noFill/>
        </p:spPr>
        <p:txBody>
          <a:bodyPr wrap="square" rtlCol="0">
            <a:spAutoFit/>
          </a:bodyPr>
          <a:lstStyle/>
          <a:p>
            <a:r>
              <a:rPr lang="en-GB" sz="4000" b="1" u="sng" dirty="0">
                <a:latin typeface="+mj-lt"/>
              </a:rPr>
              <a:t> MOCK TEST PAGE</a:t>
            </a:r>
            <a:endParaRPr lang="en-IN" sz="4000" b="1" u="sng" dirty="0">
              <a:latin typeface="+mj-lt"/>
            </a:endParaRPr>
          </a:p>
        </p:txBody>
      </p:sp>
      <p:sp>
        <p:nvSpPr>
          <p:cNvPr id="3" name="Arrow: Down 2">
            <a:extLst>
              <a:ext uri="{FF2B5EF4-FFF2-40B4-BE49-F238E27FC236}">
                <a16:creationId xmlns:a16="http://schemas.microsoft.com/office/drawing/2014/main" id="{DA6C28B8-7B79-6C12-4226-22DDB760312A}"/>
              </a:ext>
            </a:extLst>
          </p:cNvPr>
          <p:cNvSpPr/>
          <p:nvPr/>
        </p:nvSpPr>
        <p:spPr>
          <a:xfrm rot="5400000">
            <a:off x="6244345" y="1409221"/>
            <a:ext cx="435007" cy="541538"/>
          </a:xfrm>
          <a:prstGeom prst="downArrow">
            <a:avLst>
              <a:gd name="adj1" fmla="val 34444"/>
              <a:gd name="adj2" fmla="val 6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D598E11-6412-31EC-272B-ABC2009EE533}"/>
              </a:ext>
            </a:extLst>
          </p:cNvPr>
          <p:cNvSpPr txBox="1"/>
          <p:nvPr/>
        </p:nvSpPr>
        <p:spPr>
          <a:xfrm>
            <a:off x="803805" y="4822061"/>
            <a:ext cx="4687410" cy="707886"/>
          </a:xfrm>
          <a:prstGeom prst="rect">
            <a:avLst/>
          </a:prstGeom>
          <a:noFill/>
        </p:spPr>
        <p:txBody>
          <a:bodyPr wrap="square" rtlCol="0">
            <a:spAutoFit/>
          </a:bodyPr>
          <a:lstStyle/>
          <a:p>
            <a:r>
              <a:rPr lang="en-GB" sz="4000" b="1" u="sng" dirty="0">
                <a:latin typeface="+mj-lt"/>
              </a:rPr>
              <a:t>TEST RESULT PAGE</a:t>
            </a:r>
            <a:endParaRPr lang="en-IN" sz="4000" b="1" u="sng" dirty="0">
              <a:latin typeface="+mj-lt"/>
            </a:endParaRPr>
          </a:p>
        </p:txBody>
      </p:sp>
      <p:sp>
        <p:nvSpPr>
          <p:cNvPr id="7" name="Arrow: Down 6">
            <a:extLst>
              <a:ext uri="{FF2B5EF4-FFF2-40B4-BE49-F238E27FC236}">
                <a16:creationId xmlns:a16="http://schemas.microsoft.com/office/drawing/2014/main" id="{80C979ED-0979-23B6-579C-E47834643D9C}"/>
              </a:ext>
            </a:extLst>
          </p:cNvPr>
          <p:cNvSpPr/>
          <p:nvPr/>
        </p:nvSpPr>
        <p:spPr>
          <a:xfrm rot="16200000">
            <a:off x="5363226" y="4977202"/>
            <a:ext cx="435007" cy="541538"/>
          </a:xfrm>
          <a:prstGeom prst="downArrow">
            <a:avLst>
              <a:gd name="adj1" fmla="val 34444"/>
              <a:gd name="adj2" fmla="val 6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5279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E469E-F88A-35D3-F259-AB4FE6CD026C}"/>
              </a:ext>
            </a:extLst>
          </p:cNvPr>
          <p:cNvPicPr>
            <a:picLocks noChangeAspect="1"/>
          </p:cNvPicPr>
          <p:nvPr/>
        </p:nvPicPr>
        <p:blipFill rotWithShape="1">
          <a:blip r:embed="rId2">
            <a:extLst>
              <a:ext uri="{28A0092B-C50C-407E-A947-70E740481C1C}">
                <a14:useLocalDpi xmlns:a14="http://schemas.microsoft.com/office/drawing/2010/main" val="0"/>
              </a:ext>
            </a:extLst>
          </a:blip>
          <a:srcRect t="10902"/>
          <a:stretch/>
        </p:blipFill>
        <p:spPr>
          <a:xfrm>
            <a:off x="128727" y="369193"/>
            <a:ext cx="5909568" cy="3341674"/>
          </a:xfrm>
          <a:prstGeom prst="rect">
            <a:avLst/>
          </a:prstGeom>
        </p:spPr>
      </p:pic>
      <p:pic>
        <p:nvPicPr>
          <p:cNvPr id="6" name="Picture 5">
            <a:extLst>
              <a:ext uri="{FF2B5EF4-FFF2-40B4-BE49-F238E27FC236}">
                <a16:creationId xmlns:a16="http://schemas.microsoft.com/office/drawing/2014/main" id="{6FA0036A-A403-7764-F26A-1FACBC7EF9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2" t="10087" r="856" b="5960"/>
          <a:stretch/>
        </p:blipFill>
        <p:spPr>
          <a:xfrm>
            <a:off x="6263430" y="3542192"/>
            <a:ext cx="5690119" cy="3115290"/>
          </a:xfrm>
          <a:prstGeom prst="rect">
            <a:avLst/>
          </a:prstGeom>
        </p:spPr>
      </p:pic>
      <p:sp>
        <p:nvSpPr>
          <p:cNvPr id="8" name="TextBox 7">
            <a:extLst>
              <a:ext uri="{FF2B5EF4-FFF2-40B4-BE49-F238E27FC236}">
                <a16:creationId xmlns:a16="http://schemas.microsoft.com/office/drawing/2014/main" id="{7EBA0AA2-C323-17B7-8F94-6C88892AE341}"/>
              </a:ext>
            </a:extLst>
          </p:cNvPr>
          <p:cNvSpPr txBox="1"/>
          <p:nvPr/>
        </p:nvSpPr>
        <p:spPr>
          <a:xfrm>
            <a:off x="6438530" y="1533162"/>
            <a:ext cx="4951520" cy="707886"/>
          </a:xfrm>
          <a:prstGeom prst="rect">
            <a:avLst/>
          </a:prstGeom>
          <a:noFill/>
        </p:spPr>
        <p:txBody>
          <a:bodyPr wrap="square">
            <a:spAutoFit/>
          </a:bodyPr>
          <a:lstStyle/>
          <a:p>
            <a:r>
              <a:rPr lang="en-GB" sz="4000" b="1" u="sng" dirty="0">
                <a:latin typeface="+mj-lt"/>
              </a:rPr>
              <a:t>ADMIN DESK PAGE</a:t>
            </a:r>
            <a:endParaRPr lang="en-IN" sz="4000" b="1" u="sng" dirty="0">
              <a:latin typeface="+mj-lt"/>
            </a:endParaRPr>
          </a:p>
        </p:txBody>
      </p:sp>
    </p:spTree>
    <p:extLst>
      <p:ext uri="{BB962C8B-B14F-4D97-AF65-F5344CB8AC3E}">
        <p14:creationId xmlns:p14="http://schemas.microsoft.com/office/powerpoint/2010/main" val="3314000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060" y="651060"/>
            <a:ext cx="5223417" cy="33794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732" y="651060"/>
            <a:ext cx="5223417" cy="3379403"/>
          </a:xfrm>
          <a:prstGeom prst="rect">
            <a:avLst/>
          </a:prstGeom>
        </p:spPr>
      </p:pic>
      <p:pic>
        <p:nvPicPr>
          <p:cNvPr id="4" name="Picture 3">
            <a:extLst>
              <a:ext uri="{FF2B5EF4-FFF2-40B4-BE49-F238E27FC236}">
                <a16:creationId xmlns:a16="http://schemas.microsoft.com/office/drawing/2014/main" id="{D24BC9AF-EC09-354B-5C23-A64416F288B0}"/>
              </a:ext>
            </a:extLst>
          </p:cNvPr>
          <p:cNvPicPr>
            <a:picLocks noChangeAspect="1"/>
          </p:cNvPicPr>
          <p:nvPr/>
        </p:nvPicPr>
        <p:blipFill>
          <a:blip r:embed="rId4"/>
          <a:stretch>
            <a:fillRect/>
          </a:stretch>
        </p:blipFill>
        <p:spPr>
          <a:xfrm>
            <a:off x="3461410" y="4320341"/>
            <a:ext cx="5269180" cy="2053826"/>
          </a:xfrm>
          <a:prstGeom prst="rect">
            <a:avLst/>
          </a:prstGeom>
        </p:spPr>
      </p:pic>
    </p:spTree>
    <p:extLst>
      <p:ext uri="{BB962C8B-B14F-4D97-AF65-F5344CB8AC3E}">
        <p14:creationId xmlns:p14="http://schemas.microsoft.com/office/powerpoint/2010/main" val="285226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80EC67-31C3-E9A5-DE62-B3F3053210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256"/>
          <a:stretch/>
        </p:blipFill>
        <p:spPr>
          <a:xfrm>
            <a:off x="145001" y="807867"/>
            <a:ext cx="7004919" cy="3289519"/>
          </a:xfrm>
          <a:prstGeom prst="rect">
            <a:avLst/>
          </a:prstGeom>
        </p:spPr>
      </p:pic>
      <p:pic>
        <p:nvPicPr>
          <p:cNvPr id="9" name="Picture 8">
            <a:extLst>
              <a:ext uri="{FF2B5EF4-FFF2-40B4-BE49-F238E27FC236}">
                <a16:creationId xmlns:a16="http://schemas.microsoft.com/office/drawing/2014/main" id="{63B5A9F6-A7CB-FF0D-A1F6-55277C11CC43}"/>
              </a:ext>
            </a:extLst>
          </p:cNvPr>
          <p:cNvPicPr>
            <a:picLocks noChangeAspect="1"/>
          </p:cNvPicPr>
          <p:nvPr/>
        </p:nvPicPr>
        <p:blipFill>
          <a:blip r:embed="rId3"/>
          <a:stretch>
            <a:fillRect/>
          </a:stretch>
        </p:blipFill>
        <p:spPr>
          <a:xfrm>
            <a:off x="7333009" y="3795204"/>
            <a:ext cx="4713990" cy="2752513"/>
          </a:xfrm>
          <a:prstGeom prst="rect">
            <a:avLst/>
          </a:prstGeom>
        </p:spPr>
      </p:pic>
    </p:spTree>
    <p:extLst>
      <p:ext uri="{BB962C8B-B14F-4D97-AF65-F5344CB8AC3E}">
        <p14:creationId xmlns:p14="http://schemas.microsoft.com/office/powerpoint/2010/main" val="4077925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8325" b="7522"/>
          <a:stretch/>
        </p:blipFill>
        <p:spPr>
          <a:xfrm>
            <a:off x="6183048" y="2840854"/>
            <a:ext cx="5832088" cy="3616991"/>
          </a:xfrm>
          <a:prstGeom prst="rect">
            <a:avLst/>
          </a:prstGeom>
        </p:spPr>
      </p:pic>
      <p:pic>
        <p:nvPicPr>
          <p:cNvPr id="2" name="Picture 1">
            <a:extLst>
              <a:ext uri="{FF2B5EF4-FFF2-40B4-BE49-F238E27FC236}">
                <a16:creationId xmlns:a16="http://schemas.microsoft.com/office/drawing/2014/main" id="{E7FF231D-E443-578E-17E2-1859F4B7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64" y="435004"/>
            <a:ext cx="5832088" cy="3616991"/>
          </a:xfrm>
          <a:prstGeom prst="rect">
            <a:avLst/>
          </a:prstGeom>
        </p:spPr>
      </p:pic>
    </p:spTree>
    <p:extLst>
      <p:ext uri="{BB962C8B-B14F-4D97-AF65-F5344CB8AC3E}">
        <p14:creationId xmlns:p14="http://schemas.microsoft.com/office/powerpoint/2010/main" val="229285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A6763C-83F2-E23A-F90F-A2A2911DAE40}"/>
              </a:ext>
            </a:extLst>
          </p:cNvPr>
          <p:cNvPicPr>
            <a:picLocks noChangeAspect="1"/>
          </p:cNvPicPr>
          <p:nvPr/>
        </p:nvPicPr>
        <p:blipFill>
          <a:blip r:embed="rId2"/>
          <a:stretch>
            <a:fillRect/>
          </a:stretch>
        </p:blipFill>
        <p:spPr>
          <a:xfrm>
            <a:off x="3779974" y="3844032"/>
            <a:ext cx="4632053" cy="2785370"/>
          </a:xfrm>
          <a:prstGeom prst="rect">
            <a:avLst/>
          </a:prstGeom>
        </p:spPr>
      </p:pic>
      <p:pic>
        <p:nvPicPr>
          <p:cNvPr id="4" name="Picture 3">
            <a:extLst>
              <a:ext uri="{FF2B5EF4-FFF2-40B4-BE49-F238E27FC236}">
                <a16:creationId xmlns:a16="http://schemas.microsoft.com/office/drawing/2014/main" id="{F48B55EC-CB9B-765C-EB57-F54A76D04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88" y="455039"/>
            <a:ext cx="5660370" cy="3044982"/>
          </a:xfrm>
          <a:prstGeom prst="rect">
            <a:avLst/>
          </a:prstGeom>
        </p:spPr>
      </p:pic>
      <p:pic>
        <p:nvPicPr>
          <p:cNvPr id="6" name="Picture 5">
            <a:extLst>
              <a:ext uri="{FF2B5EF4-FFF2-40B4-BE49-F238E27FC236}">
                <a16:creationId xmlns:a16="http://schemas.microsoft.com/office/drawing/2014/main" id="{4A2AFD0D-42F5-037E-5F21-C11CC46A8162}"/>
              </a:ext>
            </a:extLst>
          </p:cNvPr>
          <p:cNvPicPr>
            <a:picLocks noChangeAspect="1"/>
          </p:cNvPicPr>
          <p:nvPr/>
        </p:nvPicPr>
        <p:blipFill>
          <a:blip r:embed="rId4"/>
          <a:stretch>
            <a:fillRect/>
          </a:stretch>
        </p:blipFill>
        <p:spPr>
          <a:xfrm>
            <a:off x="6204642" y="455040"/>
            <a:ext cx="5660370" cy="3089872"/>
          </a:xfrm>
          <a:prstGeom prst="rect">
            <a:avLst/>
          </a:prstGeom>
        </p:spPr>
      </p:pic>
    </p:spTree>
    <p:extLst>
      <p:ext uri="{BB962C8B-B14F-4D97-AF65-F5344CB8AC3E}">
        <p14:creationId xmlns:p14="http://schemas.microsoft.com/office/powerpoint/2010/main" val="309805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881" y="600075"/>
            <a:ext cx="10058400" cy="5657850"/>
          </a:xfrm>
          <a:prstGeom prst="rect">
            <a:avLst/>
          </a:prstGeom>
        </p:spPr>
      </p:pic>
    </p:spTree>
    <p:extLst>
      <p:ext uri="{BB962C8B-B14F-4D97-AF65-F5344CB8AC3E}">
        <p14:creationId xmlns:p14="http://schemas.microsoft.com/office/powerpoint/2010/main" val="43801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639" y="452718"/>
            <a:ext cx="9404723" cy="1400530"/>
          </a:xfrm>
        </p:spPr>
        <p:txBody>
          <a:bodyPr/>
          <a:lstStyle/>
          <a:p>
            <a:pPr algn="ctr"/>
            <a:r>
              <a:rPr lang="en-GB" sz="4000" b="1" u="sng" dirty="0"/>
              <a:t>INTRODUCTION</a:t>
            </a:r>
            <a:endParaRPr lang="en-US" sz="4000" b="1" u="sng" dirty="0"/>
          </a:p>
        </p:txBody>
      </p:sp>
      <p:sp>
        <p:nvSpPr>
          <p:cNvPr id="3" name="Content Placeholder 2"/>
          <p:cNvSpPr>
            <a:spLocks noGrp="1"/>
          </p:cNvSpPr>
          <p:nvPr>
            <p:ph idx="1"/>
          </p:nvPr>
        </p:nvSpPr>
        <p:spPr>
          <a:xfrm>
            <a:off x="838200" y="2454169"/>
            <a:ext cx="10515600" cy="2739269"/>
          </a:xfrm>
        </p:spPr>
        <p:txBody>
          <a:bodyPr/>
          <a:lstStyle/>
          <a:p>
            <a:pPr marL="0" indent="0" algn="just">
              <a:buNone/>
            </a:pPr>
            <a:r>
              <a:rPr lang="en-IN" dirty="0">
                <a:latin typeface="+mn-lt"/>
              </a:rPr>
              <a:t>The e-RTO System's aim is to automate the major processes in Regional Transport Offices. The Online RTO system provides citizens with 24/7 access to services like online registration for Learner’s licenses &amp; Permanent licenses. Admin can update application status and can also manage time slots for tests. The main motive of the system is to make daily activities efficient and to provide a fast response by storing and retrieving information &amp; informing to users via Email.</a:t>
            </a:r>
            <a:endParaRPr lang="en-US" dirty="0">
              <a:latin typeface="+mn-l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260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639" y="452718"/>
            <a:ext cx="9404723" cy="1400530"/>
          </a:xfrm>
        </p:spPr>
        <p:txBody>
          <a:bodyPr/>
          <a:lstStyle/>
          <a:p>
            <a:pPr algn="ctr"/>
            <a:r>
              <a:rPr lang="en-GB" sz="4000" b="1" u="sng" dirty="0">
                <a:cs typeface="Times New Roman" panose="02020603050405020304" pitchFamily="18" charset="0"/>
              </a:rPr>
              <a:t>SPECIFICATION</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838200" y="2032134"/>
            <a:ext cx="10080279" cy="3498658"/>
          </a:xfrm>
        </p:spPr>
        <p:txBody>
          <a:bodyPr>
            <a:normAutofit/>
          </a:bodyPr>
          <a:lstStyle/>
          <a:p>
            <a:pPr marL="0" indent="0" algn="just">
              <a:buNone/>
            </a:pPr>
            <a:r>
              <a:rPr lang="en-GB" dirty="0">
                <a:latin typeface="+mn-lt"/>
              </a:rPr>
              <a:t>The application will use React Js, jQuery, and CSS as the main web technologies. HTTP and FTP protocols are used as communication protocols.</a:t>
            </a:r>
            <a:r>
              <a:rPr lang="en-US" dirty="0">
                <a:latin typeface="+mn-lt"/>
              </a:rPr>
              <a:t> The SMTP protocol is used for Email communication.</a:t>
            </a:r>
          </a:p>
          <a:p>
            <a:pPr marL="0" indent="0" algn="just">
              <a:buNone/>
            </a:pPr>
            <a:r>
              <a:rPr lang="en-GB" dirty="0">
                <a:latin typeface="+mn-lt"/>
              </a:rPr>
              <a:t>Several types of validations make the web application a secured one and SQL injections can also be prevented.</a:t>
            </a:r>
          </a:p>
          <a:p>
            <a:pPr marL="0" indent="0" algn="just">
              <a:buNone/>
            </a:pPr>
            <a:r>
              <a:rPr lang="en-GB" dirty="0">
                <a:latin typeface="+mn-lt"/>
              </a:rPr>
              <a:t>Since E-RTO System is a web-based application, an internet connection must be established.</a:t>
            </a:r>
          </a:p>
          <a:p>
            <a:pPr marL="0" indent="0" algn="just">
              <a:buNone/>
            </a:pPr>
            <a:r>
              <a:rPr lang="en-GB" dirty="0">
                <a:latin typeface="+mn-lt"/>
              </a:rPr>
              <a:t>The E-RTO System will be used on PC(s) and will function via the internet </a:t>
            </a:r>
          </a:p>
          <a:p>
            <a:pPr marL="0" indent="0" algn="just">
              <a:buNone/>
            </a:pPr>
            <a:r>
              <a:rPr lang="en-GB" dirty="0">
                <a:latin typeface="+mn-lt"/>
              </a:rPr>
              <a:t>Or intranet in any web browser.</a:t>
            </a:r>
          </a:p>
        </p:txBody>
      </p:sp>
    </p:spTree>
    <p:extLst>
      <p:ext uri="{BB962C8B-B14F-4D97-AF65-F5344CB8AC3E}">
        <p14:creationId xmlns:p14="http://schemas.microsoft.com/office/powerpoint/2010/main" val="140216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639" y="452718"/>
            <a:ext cx="9404723" cy="1400530"/>
          </a:xfrm>
        </p:spPr>
        <p:txBody>
          <a:bodyPr/>
          <a:lstStyle/>
          <a:p>
            <a:pPr algn="ctr"/>
            <a:r>
              <a:rPr lang="en-GB" sz="4000" b="1" u="sng" dirty="0">
                <a:cs typeface="Times New Roman" panose="02020603050405020304" pitchFamily="18" charset="0"/>
              </a:rPr>
              <a:t>S/W AND H/W REQUIREMENTS</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838200" y="1637673"/>
            <a:ext cx="8279167" cy="4701248"/>
          </a:xfrm>
        </p:spPr>
        <p:txBody>
          <a:bodyPr>
            <a:normAutofit lnSpcReduction="10000"/>
          </a:bodyPr>
          <a:lstStyle/>
          <a:p>
            <a:pPr marL="0" indent="0">
              <a:buNone/>
            </a:pPr>
            <a:r>
              <a:rPr lang="en-GB" b="1" u="sng" dirty="0">
                <a:latin typeface="+mn-lt"/>
              </a:rPr>
              <a:t>Server Side:-</a:t>
            </a:r>
          </a:p>
          <a:p>
            <a:r>
              <a:rPr lang="en-IN" b="1" dirty="0">
                <a:latin typeface="+mn-lt"/>
              </a:rPr>
              <a:t>Processor:   </a:t>
            </a:r>
            <a:r>
              <a:rPr lang="en-IN" dirty="0">
                <a:latin typeface="+mn-lt"/>
              </a:rPr>
              <a:t>Intel® Xeon® processor 3500 series </a:t>
            </a:r>
            <a:endParaRPr lang="en-US" dirty="0">
              <a:latin typeface="+mn-lt"/>
            </a:endParaRPr>
          </a:p>
          <a:p>
            <a:r>
              <a:rPr lang="en-IN" b="1" dirty="0">
                <a:latin typeface="+mn-lt"/>
              </a:rPr>
              <a:t>HDD:            </a:t>
            </a:r>
            <a:r>
              <a:rPr lang="en-IN" dirty="0">
                <a:latin typeface="+mn-lt"/>
              </a:rPr>
              <a:t>Minimum 500GB Disk Space </a:t>
            </a:r>
            <a:endParaRPr lang="en-US" dirty="0">
              <a:latin typeface="+mn-lt"/>
            </a:endParaRPr>
          </a:p>
          <a:p>
            <a:r>
              <a:rPr lang="en-IN" b="1" dirty="0">
                <a:latin typeface="+mn-lt"/>
              </a:rPr>
              <a:t>RAM:           </a:t>
            </a:r>
            <a:r>
              <a:rPr lang="en-IN" dirty="0">
                <a:latin typeface="+mn-lt"/>
              </a:rPr>
              <a:t>Minimum 4GB  </a:t>
            </a:r>
            <a:endParaRPr lang="en-US" dirty="0">
              <a:latin typeface="+mn-lt"/>
            </a:endParaRPr>
          </a:p>
          <a:p>
            <a:r>
              <a:rPr lang="en-IN" b="1" dirty="0">
                <a:latin typeface="+mn-lt"/>
              </a:rPr>
              <a:t>OS:              </a:t>
            </a:r>
            <a:r>
              <a:rPr lang="en-IN" dirty="0">
                <a:latin typeface="+mn-lt"/>
              </a:rPr>
              <a:t>Windows 10</a:t>
            </a:r>
            <a:endParaRPr lang="en-US" dirty="0">
              <a:latin typeface="+mn-lt"/>
            </a:endParaRPr>
          </a:p>
          <a:p>
            <a:r>
              <a:rPr lang="en-IN" b="1" dirty="0">
                <a:latin typeface="+mn-lt"/>
              </a:rPr>
              <a:t>Database:  </a:t>
            </a:r>
            <a:r>
              <a:rPr lang="en-IN" dirty="0">
                <a:latin typeface="+mn-lt"/>
              </a:rPr>
              <a:t>MySQL </a:t>
            </a:r>
            <a:endParaRPr lang="en-GB" dirty="0">
              <a:latin typeface="+mn-lt"/>
            </a:endParaRPr>
          </a:p>
          <a:p>
            <a:pPr marL="0" indent="0">
              <a:buNone/>
            </a:pPr>
            <a:r>
              <a:rPr lang="en-GB" b="1" u="sng" dirty="0">
                <a:latin typeface="+mn-lt"/>
              </a:rPr>
              <a:t>Client Side(minimum requirement):</a:t>
            </a:r>
            <a:r>
              <a:rPr lang="en-US" b="1" u="sng" dirty="0">
                <a:latin typeface="+mn-lt"/>
              </a:rPr>
              <a:t>-</a:t>
            </a:r>
          </a:p>
          <a:p>
            <a:r>
              <a:rPr lang="en-IN" b="1" dirty="0">
                <a:latin typeface="+mn-lt"/>
              </a:rPr>
              <a:t>Processor:  </a:t>
            </a:r>
            <a:r>
              <a:rPr lang="en-IN" dirty="0">
                <a:latin typeface="+mn-lt"/>
              </a:rPr>
              <a:t>Intel Dual Core </a:t>
            </a:r>
            <a:endParaRPr lang="en-US" dirty="0">
              <a:latin typeface="+mn-lt"/>
            </a:endParaRPr>
          </a:p>
          <a:p>
            <a:r>
              <a:rPr lang="en-IN" b="1" dirty="0">
                <a:latin typeface="+mn-lt"/>
              </a:rPr>
              <a:t>HDD:           </a:t>
            </a:r>
            <a:r>
              <a:rPr lang="en-IN" dirty="0">
                <a:latin typeface="+mn-lt"/>
              </a:rPr>
              <a:t>Minimum 80GB Disk Space </a:t>
            </a:r>
            <a:endParaRPr lang="en-US" dirty="0">
              <a:latin typeface="+mn-lt"/>
            </a:endParaRPr>
          </a:p>
          <a:p>
            <a:r>
              <a:rPr lang="en-IN" b="1" dirty="0">
                <a:latin typeface="+mn-lt"/>
              </a:rPr>
              <a:t>RAM:          </a:t>
            </a:r>
            <a:r>
              <a:rPr lang="en-IN" dirty="0">
                <a:latin typeface="+mn-lt"/>
              </a:rPr>
              <a:t>Minimum 2GB </a:t>
            </a:r>
            <a:endParaRPr lang="en-US" dirty="0">
              <a:latin typeface="+mn-lt"/>
            </a:endParaRPr>
          </a:p>
          <a:p>
            <a:r>
              <a:rPr lang="en-IN" b="1" dirty="0">
                <a:latin typeface="+mn-lt"/>
              </a:rPr>
              <a:t>OS:             </a:t>
            </a:r>
            <a:r>
              <a:rPr lang="en-IN" dirty="0">
                <a:latin typeface="+mn-lt"/>
              </a:rPr>
              <a:t>Windows 7</a:t>
            </a:r>
            <a:endParaRPr lang="en-US" dirty="0">
              <a:latin typeface="+mn-lt"/>
            </a:endParaRPr>
          </a:p>
          <a:p>
            <a:pPr marL="0" indent="0">
              <a:buNone/>
            </a:pPr>
            <a:endParaRPr lang="en-US" sz="2400" b="1" u="sng" dirty="0">
              <a:latin typeface="Bahnschrift" panose="020B0502040204020203" pitchFamily="34" charset="0"/>
            </a:endParaRPr>
          </a:p>
          <a:p>
            <a:pPr marL="0" indent="0">
              <a:buNone/>
            </a:pPr>
            <a:endParaRPr lang="en-GB" dirty="0"/>
          </a:p>
        </p:txBody>
      </p:sp>
    </p:spTree>
    <p:extLst>
      <p:ext uri="{BB962C8B-B14F-4D97-AF65-F5344CB8AC3E}">
        <p14:creationId xmlns:p14="http://schemas.microsoft.com/office/powerpoint/2010/main" val="850212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639" y="452718"/>
            <a:ext cx="9404723" cy="1056486"/>
          </a:xfrm>
        </p:spPr>
        <p:txBody>
          <a:bodyPr/>
          <a:lstStyle/>
          <a:p>
            <a:pPr algn="ctr"/>
            <a:r>
              <a:rPr lang="en-GB" sz="4000" b="1" u="sng" dirty="0">
                <a:cs typeface="Times New Roman" panose="02020603050405020304" pitchFamily="18" charset="0"/>
              </a:rPr>
              <a:t>ADVANTAGES</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1156578" y="2247901"/>
            <a:ext cx="8946541" cy="2362199"/>
          </a:xfrm>
        </p:spPr>
        <p:txBody>
          <a:bodyPr>
            <a:normAutofit/>
          </a:bodyPr>
          <a:lstStyle/>
          <a:p>
            <a:pPr>
              <a:buFont typeface="Wingdings" panose="05000000000000000000" pitchFamily="2" charset="2"/>
              <a:buChar char="ü"/>
            </a:pPr>
            <a:r>
              <a:rPr lang="en-GB" dirty="0">
                <a:latin typeface="+mn-lt"/>
              </a:rPr>
              <a:t>Managing information.</a:t>
            </a:r>
          </a:p>
          <a:p>
            <a:pPr>
              <a:buFont typeface="Wingdings" panose="05000000000000000000" pitchFamily="2" charset="2"/>
              <a:buChar char="ü"/>
            </a:pPr>
            <a:r>
              <a:rPr lang="en-GB" dirty="0">
                <a:latin typeface="+mn-lt"/>
              </a:rPr>
              <a:t>Effortless Communication.</a:t>
            </a:r>
          </a:p>
          <a:p>
            <a:pPr>
              <a:buFont typeface="Wingdings" panose="05000000000000000000" pitchFamily="2" charset="2"/>
              <a:buChar char="ü"/>
            </a:pPr>
            <a:r>
              <a:rPr lang="en-GB" dirty="0">
                <a:latin typeface="+mn-lt"/>
              </a:rPr>
              <a:t>Lesser time is required to maintain and manage records.</a:t>
            </a:r>
          </a:p>
          <a:p>
            <a:pPr>
              <a:buFont typeface="Wingdings" panose="05000000000000000000" pitchFamily="2" charset="2"/>
              <a:buChar char="ü"/>
            </a:pPr>
            <a:r>
              <a:rPr lang="en-GB" dirty="0">
                <a:latin typeface="+mn-lt"/>
              </a:rPr>
              <a:t>Paper work is reduced due to records stored in a database.</a:t>
            </a:r>
          </a:p>
          <a:p>
            <a:pPr>
              <a:buFont typeface="Wingdings" panose="05000000000000000000" pitchFamily="2" charset="2"/>
              <a:buChar char="ü"/>
            </a:pPr>
            <a:r>
              <a:rPr lang="en-GB" dirty="0">
                <a:latin typeface="+mn-lt"/>
              </a:rPr>
              <a:t>All requirements at one platform.</a:t>
            </a:r>
            <a:endParaRPr lang="en-US" dirty="0">
              <a:latin typeface="+mn-lt"/>
            </a:endParaRPr>
          </a:p>
        </p:txBody>
      </p:sp>
    </p:spTree>
    <p:extLst>
      <p:ext uri="{BB962C8B-B14F-4D97-AF65-F5344CB8AC3E}">
        <p14:creationId xmlns:p14="http://schemas.microsoft.com/office/powerpoint/2010/main" val="3431265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056269"/>
          </a:xfrm>
        </p:spPr>
        <p:txBody>
          <a:bodyPr/>
          <a:lstStyle/>
          <a:p>
            <a:pPr algn="ctr"/>
            <a:r>
              <a:rPr lang="en-GB" sz="4000" b="1" u="sng" dirty="0">
                <a:cs typeface="Times New Roman" panose="02020603050405020304" pitchFamily="18" charset="0"/>
              </a:rPr>
              <a:t>CONCLUSION</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838200" y="1542991"/>
            <a:ext cx="10515600" cy="4730831"/>
          </a:xfrm>
        </p:spPr>
        <p:txBody>
          <a:bodyPr>
            <a:normAutofit/>
          </a:bodyPr>
          <a:lstStyle/>
          <a:p>
            <a:pPr lvl="0" algn="just" fontAlgn="base">
              <a:buFont typeface="Wingdings" panose="05000000000000000000" pitchFamily="2" charset="2"/>
              <a:buChar char="Ø"/>
            </a:pPr>
            <a:r>
              <a:rPr lang="en-IN" dirty="0">
                <a:latin typeface="+mn-lt"/>
              </a:rPr>
              <a:t>The system generated only a limited number of reports. If more detailed reports are required the system can be directed Even though the system has well communication facility, it’s not enough. </a:t>
            </a:r>
            <a:endParaRPr lang="en-US" dirty="0">
              <a:latin typeface="+mn-lt"/>
            </a:endParaRPr>
          </a:p>
          <a:p>
            <a:pPr lvl="0" algn="just" fontAlgn="base">
              <a:buFont typeface="Wingdings" panose="05000000000000000000" pitchFamily="2" charset="2"/>
              <a:buChar char="Ø"/>
            </a:pPr>
            <a:r>
              <a:rPr lang="en-IN" dirty="0">
                <a:latin typeface="+mn-lt"/>
              </a:rPr>
              <a:t>The mail service can be enhanced with features bcc, cc, etc. The system has full security but the account information is for the customer credit information. </a:t>
            </a:r>
            <a:endParaRPr lang="en-US" dirty="0">
              <a:latin typeface="+mn-lt"/>
            </a:endParaRPr>
          </a:p>
          <a:p>
            <a:pPr lvl="0" algn="just" fontAlgn="base">
              <a:buFont typeface="Wingdings" panose="05000000000000000000" pitchFamily="2" charset="2"/>
              <a:buChar char="Ø"/>
            </a:pPr>
            <a:r>
              <a:rPr lang="en-IN" dirty="0">
                <a:latin typeface="+mn-lt"/>
              </a:rPr>
              <a:t>Improved communication, and ease of access to RTO resources such as Registration forms, etc, will help foster a stronger user relationship. </a:t>
            </a:r>
            <a:endParaRPr lang="en-US" dirty="0">
              <a:latin typeface="+mn-lt"/>
            </a:endParaRPr>
          </a:p>
          <a:p>
            <a:pPr lvl="0" algn="just" fontAlgn="base">
              <a:buFont typeface="Wingdings" panose="05000000000000000000" pitchFamily="2" charset="2"/>
              <a:buChar char="Ø"/>
            </a:pPr>
            <a:r>
              <a:rPr lang="en-IN" dirty="0">
                <a:latin typeface="+mn-lt"/>
              </a:rPr>
              <a:t>E – RTO management will empower you to spend more time and effort developing your users’ lifelong learning license. </a:t>
            </a:r>
            <a:endParaRPr lang="en-US" dirty="0">
              <a:latin typeface="+mn-lt"/>
            </a:endParaRPr>
          </a:p>
          <a:p>
            <a:pPr lvl="0" algn="just" fontAlgn="base">
              <a:buFont typeface="Wingdings" panose="05000000000000000000" pitchFamily="2" charset="2"/>
              <a:buChar char="Ø"/>
            </a:pPr>
            <a:r>
              <a:rPr lang="en-IN" dirty="0">
                <a:latin typeface="+mn-lt"/>
              </a:rPr>
              <a:t>In this e-RTO management complete the global Module. (Anywhere Any Time) </a:t>
            </a:r>
            <a:endParaRPr lang="en-US" dirty="0">
              <a:latin typeface="+mn-lt"/>
            </a:endParaRPr>
          </a:p>
          <a:p>
            <a:pPr lvl="0" algn="just" fontAlgn="base">
              <a:buFont typeface="Wingdings" panose="05000000000000000000" pitchFamily="2" charset="2"/>
              <a:buChar char="Ø"/>
            </a:pPr>
            <a:r>
              <a:rPr lang="en-IN" dirty="0">
                <a:latin typeface="+mn-lt"/>
              </a:rPr>
              <a:t>In this system the main entity is Admin who has all the rights. </a:t>
            </a:r>
            <a:endParaRPr lang="en-US" dirty="0">
              <a:latin typeface="+mn-lt"/>
            </a:endParaRPr>
          </a:p>
          <a:p>
            <a:pPr lvl="0" algn="just" fontAlgn="base">
              <a:buFont typeface="Wingdings" panose="05000000000000000000" pitchFamily="2" charset="2"/>
              <a:buChar char="Ø"/>
            </a:pPr>
            <a:r>
              <a:rPr lang="en-IN" dirty="0">
                <a:latin typeface="+mn-lt"/>
              </a:rPr>
              <a:t>Here the main tasks of admin are update/delete registration, and license. </a:t>
            </a:r>
            <a:endParaRPr lang="en-US" dirty="0">
              <a:latin typeface="+mn-lt"/>
            </a:endParaRPr>
          </a:p>
          <a:p>
            <a:pPr marL="0" indent="0">
              <a:buNone/>
            </a:pPr>
            <a:endParaRPr lang="en-US" dirty="0"/>
          </a:p>
        </p:txBody>
      </p:sp>
    </p:spTree>
    <p:extLst>
      <p:ext uri="{BB962C8B-B14F-4D97-AF65-F5344CB8AC3E}">
        <p14:creationId xmlns:p14="http://schemas.microsoft.com/office/powerpoint/2010/main" val="3123049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93639" y="452718"/>
            <a:ext cx="9404723" cy="852299"/>
          </a:xfrm>
        </p:spPr>
        <p:txBody>
          <a:bodyPr/>
          <a:lstStyle/>
          <a:p>
            <a:pPr algn="ctr"/>
            <a:r>
              <a:rPr lang="en-GB" sz="4000" b="1" u="sng" dirty="0">
                <a:cs typeface="Times New Roman" panose="02020603050405020304" pitchFamily="18" charset="0"/>
              </a:rPr>
              <a:t>FUTURE SCOPE</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1103312" y="2052918"/>
            <a:ext cx="10055919" cy="4195481"/>
          </a:xfrm>
        </p:spPr>
        <p:txBody>
          <a:bodyPr>
            <a:normAutofit/>
          </a:bodyPr>
          <a:lstStyle/>
          <a:p>
            <a:pPr algn="just"/>
            <a:r>
              <a:rPr lang="en-IN" dirty="0">
                <a:latin typeface="+mn-lt"/>
              </a:rPr>
              <a:t>This project can be enhanced further by adding some more features. The application is designed in such a way that any further enhancements can be done with ease. The system has the capability for easy integration with other systems. New modules can be added to the existing system with less effort. In the future, a new function or procedure can be easily added to the system through these classes. Or even a new class can be added. </a:t>
            </a:r>
            <a:endParaRPr lang="en-US" dirty="0">
              <a:latin typeface="+mn-lt"/>
            </a:endParaRPr>
          </a:p>
          <a:p>
            <a:pPr algn="just"/>
            <a:r>
              <a:rPr lang="en-IN" dirty="0">
                <a:latin typeface="+mn-lt"/>
              </a:rPr>
              <a:t>The software is flexible enough to be modified and implemented as per future requirements. We have tried our best to present this free and user–friendly website to Regional Offices.</a:t>
            </a:r>
          </a:p>
          <a:p>
            <a:pPr marL="0" indent="0">
              <a:buNone/>
            </a:pPr>
            <a:endParaRPr lang="en-US" dirty="0"/>
          </a:p>
        </p:txBody>
      </p:sp>
    </p:spTree>
    <p:extLst>
      <p:ext uri="{BB962C8B-B14F-4D97-AF65-F5344CB8AC3E}">
        <p14:creationId xmlns:p14="http://schemas.microsoft.com/office/powerpoint/2010/main" val="2716267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545591"/>
            <a:ext cx="10515600" cy="911348"/>
          </a:xfrm>
        </p:spPr>
        <p:txBody>
          <a:bodyPr/>
          <a:lstStyle/>
          <a:p>
            <a:pPr algn="ctr"/>
            <a:r>
              <a:rPr lang="en-GB" sz="4000" b="1" u="sng" dirty="0">
                <a:cs typeface="Times New Roman" panose="02020603050405020304" pitchFamily="18" charset="0"/>
              </a:rPr>
              <a:t>REFERENCES</a:t>
            </a:r>
            <a:endParaRPr lang="en-US" sz="4000" b="1" u="sng" dirty="0">
              <a:cs typeface="Times New Roman" panose="02020603050405020304" pitchFamily="18" charset="0"/>
            </a:endParaRPr>
          </a:p>
        </p:txBody>
      </p:sp>
      <p:sp>
        <p:nvSpPr>
          <p:cNvPr id="4" name="Content Placeholder 3"/>
          <p:cNvSpPr>
            <a:spLocks noGrp="1"/>
          </p:cNvSpPr>
          <p:nvPr>
            <p:ph idx="1"/>
          </p:nvPr>
        </p:nvSpPr>
        <p:spPr>
          <a:xfrm>
            <a:off x="838200" y="2558349"/>
            <a:ext cx="9610817" cy="2643966"/>
          </a:xfrm>
        </p:spPr>
        <p:txBody>
          <a:bodyPr/>
          <a:lstStyle/>
          <a:p>
            <a:pPr lvl="0">
              <a:buFont typeface="Wingdings" panose="05000000000000000000" pitchFamily="2" charset="2"/>
              <a:buChar char="ü"/>
            </a:pPr>
            <a:r>
              <a:rPr lang="en-IN" u="sng" dirty="0">
                <a:latin typeface="+mn-lt"/>
                <a:hlinkClick r:id="rId2">
                  <a:extLst>
                    <a:ext uri="{A12FA001-AC4F-418D-AE19-62706E023703}">
                      <ahyp:hlinkClr xmlns:ahyp="http://schemas.microsoft.com/office/drawing/2018/hyperlinkcolor" val="tx"/>
                    </a:ext>
                  </a:extLst>
                </a:hlinkClick>
              </a:rPr>
              <a:t>React Tutorial (w3schools.com)</a:t>
            </a:r>
            <a:endParaRPr lang="en-US" dirty="0">
              <a:latin typeface="+mn-lt"/>
            </a:endParaRPr>
          </a:p>
          <a:p>
            <a:pPr lvl="0">
              <a:buFont typeface="Wingdings" panose="05000000000000000000" pitchFamily="2" charset="2"/>
              <a:buChar char="ü"/>
            </a:pPr>
            <a:r>
              <a:rPr lang="en-IN" u="sng" dirty="0">
                <a:latin typeface="+mn-lt"/>
                <a:hlinkClick r:id="rId3">
                  <a:extLst>
                    <a:ext uri="{A12FA001-AC4F-418D-AE19-62706E023703}">
                      <ahyp:hlinkClr xmlns:ahyp="http://schemas.microsoft.com/office/drawing/2018/hyperlinkcolor" val="tx"/>
                    </a:ext>
                  </a:extLst>
                </a:hlinkClick>
              </a:rPr>
              <a:t>Learn Spring Boot | Baeldung</a:t>
            </a:r>
            <a:endParaRPr lang="en-US" dirty="0">
              <a:latin typeface="+mn-lt"/>
            </a:endParaRPr>
          </a:p>
          <a:p>
            <a:pPr lvl="0">
              <a:buFont typeface="Wingdings" panose="05000000000000000000" pitchFamily="2" charset="2"/>
              <a:buChar char="ü"/>
            </a:pPr>
            <a:r>
              <a:rPr lang="en-IN" u="sng" dirty="0">
                <a:latin typeface="+mn-lt"/>
                <a:hlinkClick r:id="rId4">
                  <a:extLst>
                    <a:ext uri="{A12FA001-AC4F-418D-AE19-62706E023703}">
                      <ahyp:hlinkClr xmlns:ahyp="http://schemas.microsoft.com/office/drawing/2018/hyperlinkcolor" val="tx"/>
                    </a:ext>
                  </a:extLst>
                </a:hlinkClick>
              </a:rPr>
              <a:t>Spring Data JPA - Reference Documentation</a:t>
            </a:r>
            <a:endParaRPr lang="en-US" dirty="0">
              <a:latin typeface="+mn-lt"/>
            </a:endParaRPr>
          </a:p>
          <a:p>
            <a:pPr lvl="0">
              <a:buFont typeface="Wingdings" panose="05000000000000000000" pitchFamily="2" charset="2"/>
              <a:buChar char="ü"/>
            </a:pPr>
            <a:r>
              <a:rPr lang="en-IN" u="sng" dirty="0">
                <a:latin typeface="+mn-lt"/>
                <a:hlinkClick r:id="rId5">
                  <a:extLst>
                    <a:ext uri="{A12FA001-AC4F-418D-AE19-62706E023703}">
                      <ahyp:hlinkClr xmlns:ahyp="http://schemas.microsoft.com/office/drawing/2018/hyperlinkcolor" val="tx"/>
                    </a:ext>
                  </a:extLst>
                </a:hlinkClick>
              </a:rPr>
              <a:t>React – A JavaScript library for building user interfaces (reactjs.org)</a:t>
            </a:r>
            <a:endParaRPr lang="en-US" dirty="0">
              <a:latin typeface="+mn-lt"/>
            </a:endParaRPr>
          </a:p>
          <a:p>
            <a:pPr lvl="0">
              <a:buFont typeface="Wingdings" panose="05000000000000000000" pitchFamily="2" charset="2"/>
              <a:buChar char="ü"/>
            </a:pPr>
            <a:r>
              <a:rPr lang="en-IN" u="sng" dirty="0">
                <a:latin typeface="+mn-lt"/>
              </a:rPr>
              <a:t>Bootstrap · the most popular HTML, CSS, and JS library in the world. (getbootstrap.com)</a:t>
            </a:r>
            <a:endParaRPr lang="en-US" u="sng" dirty="0">
              <a:latin typeface="+mn-lt"/>
            </a:endParaRPr>
          </a:p>
          <a:p>
            <a:endParaRPr lang="en-US" dirty="0">
              <a:solidFill>
                <a:srgbClr val="002060"/>
              </a:solidFill>
            </a:endParaRPr>
          </a:p>
        </p:txBody>
      </p:sp>
    </p:spTree>
    <p:extLst>
      <p:ext uri="{BB962C8B-B14F-4D97-AF65-F5344CB8AC3E}">
        <p14:creationId xmlns:p14="http://schemas.microsoft.com/office/powerpoint/2010/main" val="4214530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313"/>
          <a:stretch/>
        </p:blipFill>
        <p:spPr>
          <a:xfrm>
            <a:off x="0" y="1266430"/>
            <a:ext cx="11860567" cy="4617267"/>
          </a:xfrm>
          <a:prstGeom prst="rect">
            <a:avLst/>
          </a:prstGeom>
        </p:spPr>
      </p:pic>
      <p:sp>
        <p:nvSpPr>
          <p:cNvPr id="4" name="Round Diagonal Corner Rectangle 3"/>
          <p:cNvSpPr/>
          <p:nvPr/>
        </p:nvSpPr>
        <p:spPr>
          <a:xfrm>
            <a:off x="7324077" y="2787588"/>
            <a:ext cx="4867923" cy="3096109"/>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dirty="0">
                <a:solidFill>
                  <a:schemeClr val="bg1">
                    <a:lumMod val="85000"/>
                    <a:lumOff val="15000"/>
                  </a:schemeClr>
                </a:solidFill>
              </a:rPr>
              <a:t>+919039203603</a:t>
            </a:r>
          </a:p>
          <a:p>
            <a:pPr algn="ctr"/>
            <a:r>
              <a:rPr lang="en-GB" sz="2000" dirty="0">
                <a:solidFill>
                  <a:schemeClr val="bg1">
                    <a:lumMod val="85000"/>
                    <a:lumOff val="15000"/>
                  </a:schemeClr>
                </a:solidFill>
                <a:hlinkClick r:id="rId3">
                  <a:extLst>
                    <a:ext uri="{A12FA001-AC4F-418D-AE19-62706E023703}">
                      <ahyp:hlinkClr xmlns:ahyp="http://schemas.microsoft.com/office/drawing/2018/hyperlinkcolor" val="tx"/>
                    </a:ext>
                  </a:extLst>
                </a:hlinkClick>
              </a:rPr>
              <a:t>k</a:t>
            </a:r>
            <a:r>
              <a:rPr lang="en-GB" sz="2000">
                <a:solidFill>
                  <a:schemeClr val="bg1">
                    <a:lumMod val="85000"/>
                    <a:lumOff val="15000"/>
                  </a:schemeClr>
                </a:solidFill>
                <a:hlinkClick r:id="rId3">
                  <a:extLst>
                    <a:ext uri="{A12FA001-AC4F-418D-AE19-62706E023703}">
                      <ahyp:hlinkClr xmlns:ahyp="http://schemas.microsoft.com/office/drawing/2018/hyperlinkcolor" val="tx"/>
                    </a:ext>
                  </a:extLst>
                </a:hlinkClick>
              </a:rPr>
              <a:t>apilsinghprajapati512</a:t>
            </a:r>
            <a:r>
              <a:rPr lang="en-GB" sz="2000" dirty="0">
                <a:solidFill>
                  <a:schemeClr val="bg1">
                    <a:lumMod val="85000"/>
                    <a:lumOff val="15000"/>
                  </a:schemeClr>
                </a:solidFill>
                <a:hlinkClick r:id="rId3">
                  <a:extLst>
                    <a:ext uri="{A12FA001-AC4F-418D-AE19-62706E023703}">
                      <ahyp:hlinkClr xmlns:ahyp="http://schemas.microsoft.com/office/drawing/2018/hyperlinkcolor" val="tx"/>
                    </a:ext>
                  </a:extLst>
                </a:hlinkClick>
              </a:rPr>
              <a:t>@gmail.com</a:t>
            </a:r>
            <a:endParaRPr lang="en-GB" sz="2000" dirty="0">
              <a:solidFill>
                <a:schemeClr val="bg1">
                  <a:lumMod val="85000"/>
                  <a:lumOff val="15000"/>
                </a:schemeClr>
              </a:solidFill>
            </a:endParaRPr>
          </a:p>
          <a:p>
            <a:pPr algn="ctr"/>
            <a:endParaRPr lang="en-GB" sz="2000" dirty="0">
              <a:solidFill>
                <a:schemeClr val="bg1">
                  <a:lumMod val="85000"/>
                  <a:lumOff val="15000"/>
                </a:schemeClr>
              </a:solidFill>
            </a:endParaRPr>
          </a:p>
          <a:p>
            <a:pPr algn="ctr"/>
            <a:endParaRPr lang="en-GB" sz="2000" dirty="0">
              <a:solidFill>
                <a:schemeClr val="bg1">
                  <a:lumMod val="85000"/>
                  <a:lumOff val="15000"/>
                </a:schemeClr>
              </a:solidFill>
            </a:endParaRPr>
          </a:p>
          <a:p>
            <a:pPr algn="ctr"/>
            <a:r>
              <a:rPr lang="en-GB" sz="2000" dirty="0">
                <a:solidFill>
                  <a:schemeClr val="bg1">
                    <a:lumMod val="85000"/>
                    <a:lumOff val="15000"/>
                  </a:schemeClr>
                </a:solidFill>
              </a:rPr>
              <a:t>+91 99814 56979</a:t>
            </a:r>
          </a:p>
          <a:p>
            <a:pPr algn="ctr"/>
            <a:r>
              <a:rPr lang="en-GB" sz="2000" dirty="0">
                <a:solidFill>
                  <a:schemeClr val="bg1">
                    <a:lumMod val="85000"/>
                    <a:lumOff val="15000"/>
                  </a:schemeClr>
                </a:solidFill>
                <a:hlinkClick r:id="rId4">
                  <a:extLst>
                    <a:ext uri="{A12FA001-AC4F-418D-AE19-62706E023703}">
                      <ahyp:hlinkClr xmlns:ahyp="http://schemas.microsoft.com/office/drawing/2018/hyperlinkcolor" val="tx"/>
                    </a:ext>
                  </a:extLst>
                </a:hlinkClick>
              </a:rPr>
              <a:t>ani.121jai@gmail.com</a:t>
            </a:r>
            <a:endParaRPr lang="en-GB" sz="2000" dirty="0">
              <a:solidFill>
                <a:schemeClr val="bg1">
                  <a:lumMod val="85000"/>
                  <a:lumOff val="15000"/>
                </a:schemeClr>
              </a:solidFill>
            </a:endParaRPr>
          </a:p>
          <a:p>
            <a:pPr algn="ctr"/>
            <a:endParaRPr lang="en-US" dirty="0"/>
          </a:p>
        </p:txBody>
      </p:sp>
    </p:spTree>
    <p:extLst>
      <p:ext uri="{BB962C8B-B14F-4D97-AF65-F5344CB8AC3E}">
        <p14:creationId xmlns:p14="http://schemas.microsoft.com/office/powerpoint/2010/main" val="341866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7093"/>
          </a:xfrm>
        </p:spPr>
        <p:txBody>
          <a:bodyPr/>
          <a:lstStyle/>
          <a:p>
            <a:pPr algn="ctr"/>
            <a:r>
              <a:rPr lang="en-GB" b="1" u="sng" dirty="0"/>
              <a:t>MOTIVATION</a:t>
            </a:r>
            <a:endParaRPr lang="en-US" b="1" u="sng" dirty="0"/>
          </a:p>
        </p:txBody>
      </p:sp>
      <p:sp>
        <p:nvSpPr>
          <p:cNvPr id="3" name="Content Placeholder 2"/>
          <p:cNvSpPr>
            <a:spLocks noGrp="1"/>
          </p:cNvSpPr>
          <p:nvPr>
            <p:ph idx="1"/>
          </p:nvPr>
        </p:nvSpPr>
        <p:spPr>
          <a:xfrm>
            <a:off x="467558" y="1834782"/>
            <a:ext cx="11256885" cy="4486124"/>
          </a:xfrm>
        </p:spPr>
        <p:txBody>
          <a:bodyPr>
            <a:normAutofit fontScale="47500" lnSpcReduction="20000"/>
          </a:bodyPr>
          <a:lstStyle/>
          <a:p>
            <a:pPr algn="just"/>
            <a:r>
              <a:rPr lang="en-IN" sz="4200" dirty="0">
                <a:latin typeface="+mn-lt"/>
              </a:rPr>
              <a:t>Now a day’s many people are purchasing two-wheelers, four-wheelers, etc. So the RTO employees have a lot of work burden of making registration. License issues, transfers, etc. which required a lot of paperwork. As a result, people cannot get things done at the right time, which wastes the time, and energy. So to overcome these drawbacks we are developing an enhanced e-RTO Management System. Such like that we provide one type of environment which gives a user-friendly means users can access and understand well. The administrator has the power to verify the data entered by the user, processing of data, and provide appropriate solutions. </a:t>
            </a:r>
          </a:p>
          <a:p>
            <a:pPr algn="just"/>
            <a:r>
              <a:rPr lang="en-IN" sz="4200" dirty="0">
                <a:latin typeface="+mn-lt"/>
              </a:rPr>
              <a:t>E-RTO Management system is an advanced system that is designed keeping in view to make the existing registration system easier and faster. It includes the entire registration procedure starting from the initial phase of entering till the results. It is more reliable, accurate time, saving, and free from any misuse. The tedious jobs such as verifying all the records of the applicant, confirming all the personal details are furnished, submission of documents, driving license, registration details, etc. are done in the most convenient way to the administrator. Also, security is being provided in the most proficient way.</a:t>
            </a:r>
            <a:endParaRPr lang="en-US" sz="4200" dirty="0">
              <a:latin typeface="+mn-lt"/>
            </a:endParaRPr>
          </a:p>
          <a:p>
            <a:endParaRPr lang="en-US" dirty="0"/>
          </a:p>
        </p:txBody>
      </p:sp>
    </p:spTree>
    <p:extLst>
      <p:ext uri="{BB962C8B-B14F-4D97-AF65-F5344CB8AC3E}">
        <p14:creationId xmlns:p14="http://schemas.microsoft.com/office/powerpoint/2010/main" val="36338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639" y="505986"/>
            <a:ext cx="9404723" cy="1154140"/>
          </a:xfrm>
        </p:spPr>
        <p:txBody>
          <a:bodyPr/>
          <a:lstStyle/>
          <a:p>
            <a:pPr algn="ctr"/>
            <a:r>
              <a:rPr lang="en-GB" sz="4000" b="1" u="sng" dirty="0"/>
              <a:t>OBJECTIVE</a:t>
            </a:r>
            <a:endParaRPr lang="en-US" sz="4000" b="1" u="sng" dirty="0"/>
          </a:p>
        </p:txBody>
      </p:sp>
      <p:sp>
        <p:nvSpPr>
          <p:cNvPr id="3" name="Content Placeholder 2"/>
          <p:cNvSpPr>
            <a:spLocks noGrp="1"/>
          </p:cNvSpPr>
          <p:nvPr>
            <p:ph idx="1"/>
          </p:nvPr>
        </p:nvSpPr>
        <p:spPr>
          <a:xfrm>
            <a:off x="1299637" y="2479048"/>
            <a:ext cx="9592727" cy="3122762"/>
          </a:xfrm>
        </p:spPr>
        <p:txBody>
          <a:bodyPr>
            <a:normAutofit/>
          </a:bodyPr>
          <a:lstStyle/>
          <a:p>
            <a:pPr algn="just"/>
            <a:r>
              <a:rPr lang="en-GB" dirty="0">
                <a:latin typeface="+mn-lt"/>
              </a:rPr>
              <a:t>The aim is to build a user-friendly webpage where citizens can apply for a learner’s license or driving license. The webpage also provides provisions for citizens to submit their complaints. Mainly, the website is used for issuing licenses. An individual can apply for a learning license and driving license online. Accordingly, slots and dates are generated for the respective test. The application received will be verified and approved by the RTO officials. The applicant can monitor the status of their application.</a:t>
            </a:r>
            <a:endParaRPr lang="en-US" dirty="0">
              <a:latin typeface="+mn-lt"/>
            </a:endParaRPr>
          </a:p>
        </p:txBody>
      </p:sp>
    </p:spTree>
    <p:extLst>
      <p:ext uri="{BB962C8B-B14F-4D97-AF65-F5344CB8AC3E}">
        <p14:creationId xmlns:p14="http://schemas.microsoft.com/office/powerpoint/2010/main" val="289734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639" y="452718"/>
            <a:ext cx="9404723" cy="1400530"/>
          </a:xfrm>
        </p:spPr>
        <p:txBody>
          <a:bodyPr/>
          <a:lstStyle/>
          <a:p>
            <a:pPr algn="ctr"/>
            <a:r>
              <a:rPr lang="en-GB" sz="4000" b="1" u="sng" dirty="0"/>
              <a:t>Technology Used</a:t>
            </a:r>
            <a:endParaRPr lang="en-US" sz="4000" b="1" u="sng" dirty="0"/>
          </a:p>
        </p:txBody>
      </p:sp>
      <p:sp>
        <p:nvSpPr>
          <p:cNvPr id="3" name="Content Placeholder 2"/>
          <p:cNvSpPr>
            <a:spLocks noGrp="1"/>
          </p:cNvSpPr>
          <p:nvPr>
            <p:ph idx="1"/>
          </p:nvPr>
        </p:nvSpPr>
        <p:spPr>
          <a:xfrm>
            <a:off x="1622730" y="2763134"/>
            <a:ext cx="8946541" cy="2678880"/>
          </a:xfrm>
        </p:spPr>
        <p:txBody>
          <a:bodyPr>
            <a:normAutofit/>
          </a:bodyPr>
          <a:lstStyle/>
          <a:p>
            <a:r>
              <a:rPr lang="en-GB" sz="2400" dirty="0">
                <a:latin typeface="+mn-lt"/>
              </a:rPr>
              <a:t>Front End: React Js</a:t>
            </a:r>
          </a:p>
          <a:p>
            <a:r>
              <a:rPr lang="en-GB" sz="2400" dirty="0">
                <a:latin typeface="+mn-lt"/>
              </a:rPr>
              <a:t>Back End: Java Spring Boot API.</a:t>
            </a:r>
          </a:p>
          <a:p>
            <a:r>
              <a:rPr lang="en-GB" sz="2400" dirty="0">
                <a:latin typeface="+mn-lt"/>
              </a:rPr>
              <a:t>Back-end database: MySQL </a:t>
            </a:r>
            <a:endParaRPr lang="en-US" sz="2400" dirty="0">
              <a:latin typeface="+mn-lt"/>
            </a:endParaRPr>
          </a:p>
        </p:txBody>
      </p:sp>
    </p:spTree>
    <p:extLst>
      <p:ext uri="{BB962C8B-B14F-4D97-AF65-F5344CB8AC3E}">
        <p14:creationId xmlns:p14="http://schemas.microsoft.com/office/powerpoint/2010/main" val="403883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011354"/>
            <a:ext cx="10515600" cy="835292"/>
          </a:xfrm>
        </p:spPr>
        <p:txBody>
          <a:bodyPr/>
          <a:lstStyle/>
          <a:p>
            <a:pPr algn="ctr"/>
            <a:r>
              <a:rPr lang="en-GB" sz="4000" b="1" u="sng" dirty="0">
                <a:cs typeface="Times New Roman" panose="02020603050405020304" pitchFamily="18" charset="0"/>
              </a:rPr>
              <a:t>UML DIAGRAMS</a:t>
            </a:r>
            <a:endParaRPr lang="en-US" sz="4000" b="1" u="sng" dirty="0">
              <a:cs typeface="Times New Roman" panose="02020603050405020304" pitchFamily="18" charset="0"/>
            </a:endParaRPr>
          </a:p>
        </p:txBody>
      </p:sp>
    </p:spTree>
    <p:extLst>
      <p:ext uri="{BB962C8B-B14F-4D97-AF65-F5344CB8AC3E}">
        <p14:creationId xmlns:p14="http://schemas.microsoft.com/office/powerpoint/2010/main" val="364441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UseCase Diagram</a:t>
            </a:r>
            <a:endParaRPr lang="en-US" dirty="0"/>
          </a:p>
        </p:txBody>
      </p:sp>
      <p:pic>
        <p:nvPicPr>
          <p:cNvPr id="5" name="Picture 4">
            <a:extLst>
              <a:ext uri="{FF2B5EF4-FFF2-40B4-BE49-F238E27FC236}">
                <a16:creationId xmlns:a16="http://schemas.microsoft.com/office/drawing/2014/main" id="{10C7A98C-18B9-EB91-3FE3-FAA1831BEFE8}"/>
              </a:ext>
            </a:extLst>
          </p:cNvPr>
          <p:cNvPicPr>
            <a:picLocks noChangeAspect="1"/>
          </p:cNvPicPr>
          <p:nvPr/>
        </p:nvPicPr>
        <p:blipFill rotWithShape="1">
          <a:blip r:embed="rId2"/>
          <a:srcRect r="-843" b="-323"/>
          <a:stretch/>
        </p:blipFill>
        <p:spPr>
          <a:xfrm>
            <a:off x="2044201" y="1089062"/>
            <a:ext cx="7126432" cy="4679876"/>
          </a:xfrm>
          <a:prstGeom prst="rect">
            <a:avLst/>
          </a:prstGeom>
        </p:spPr>
      </p:pic>
    </p:spTree>
    <p:extLst>
      <p:ext uri="{BB962C8B-B14F-4D97-AF65-F5344CB8AC3E}">
        <p14:creationId xmlns:p14="http://schemas.microsoft.com/office/powerpoint/2010/main" val="20744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806" y="1325960"/>
            <a:ext cx="8727716" cy="4206081"/>
          </a:xfrm>
          <a:prstGeom prst="rect">
            <a:avLst/>
          </a:prstGeom>
        </p:spPr>
      </p:pic>
      <p:sp>
        <p:nvSpPr>
          <p:cNvPr id="4" name="Rectangle 3"/>
          <p:cNvSpPr/>
          <p:nvPr/>
        </p:nvSpPr>
        <p:spPr>
          <a:xfrm>
            <a:off x="7586805" y="564030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Admin’s Sequence Diagram</a:t>
            </a:r>
            <a:endParaRPr lang="en-US" dirty="0"/>
          </a:p>
        </p:txBody>
      </p:sp>
    </p:spTree>
    <p:extLst>
      <p:ext uri="{BB962C8B-B14F-4D97-AF65-F5344CB8AC3E}">
        <p14:creationId xmlns:p14="http://schemas.microsoft.com/office/powerpoint/2010/main" val="1157404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421</TotalTime>
  <Words>1048</Words>
  <Application>Microsoft Office PowerPoint</Application>
  <PresentationFormat>Widescreen</PresentationFormat>
  <Paragraphs>92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Black</vt:lpstr>
      <vt:lpstr>Bahnschrift</vt:lpstr>
      <vt:lpstr>Century Gothic</vt:lpstr>
      <vt:lpstr>Wingdings</vt:lpstr>
      <vt:lpstr>Wingdings 3</vt:lpstr>
      <vt:lpstr>Ion</vt:lpstr>
      <vt:lpstr>E-RTO System </vt:lpstr>
      <vt:lpstr>Points to be discussed:</vt:lpstr>
      <vt:lpstr>INTRODUCTION</vt:lpstr>
      <vt:lpstr>MOTIVATION</vt:lpstr>
      <vt:lpstr>OBJECTIVE</vt:lpstr>
      <vt:lpstr>Technology Used</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SPECIFICATION</vt:lpstr>
      <vt:lpstr>S/W AND H/W REQUIREMENTS</vt:lpstr>
      <vt:lpstr>ADVANTAGES</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E-RTO System</dc:title>
  <dc:creator>hp</dc:creator>
  <cp:lastModifiedBy>Kapil Singh</cp:lastModifiedBy>
  <cp:revision>28</cp:revision>
  <dcterms:created xsi:type="dcterms:W3CDTF">2022-04-10T20:03:53Z</dcterms:created>
  <dcterms:modified xsi:type="dcterms:W3CDTF">2022-09-26T20:27:58Z</dcterms:modified>
</cp:coreProperties>
</file>